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1" r:id="rId3"/>
    <p:sldId id="257" r:id="rId4"/>
    <p:sldId id="258" r:id="rId5"/>
    <p:sldId id="259" r:id="rId6"/>
    <p:sldId id="260" r:id="rId7"/>
    <p:sldId id="267" r:id="rId8"/>
    <p:sldId id="263" r:id="rId9"/>
    <p:sldId id="264" r:id="rId10"/>
    <p:sldId id="265" r:id="rId11"/>
    <p:sldId id="262"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58" d="100"/>
          <a:sy n="58" d="100"/>
        </p:scale>
        <p:origin x="964" y="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lly Hasenohr" userId="d5ab8021-3c95-46c7-b9e6-6bf1c5e43882" providerId="ADAL" clId="{7039BCE8-D8B0-4870-9854-B39ACDDBCEEA}"/>
    <pc:docChg chg="undo custSel modSld">
      <pc:chgData name="Molly Hasenohr" userId="d5ab8021-3c95-46c7-b9e6-6bf1c5e43882" providerId="ADAL" clId="{7039BCE8-D8B0-4870-9854-B39ACDDBCEEA}" dt="2026-04-29T16:26:41.949" v="388" actId="14100"/>
      <pc:docMkLst>
        <pc:docMk/>
      </pc:docMkLst>
      <pc:sldChg chg="modSp mod">
        <pc:chgData name="Molly Hasenohr" userId="d5ab8021-3c95-46c7-b9e6-6bf1c5e43882" providerId="ADAL" clId="{7039BCE8-D8B0-4870-9854-B39ACDDBCEEA}" dt="2026-04-29T16:20:09.692" v="42" actId="20577"/>
        <pc:sldMkLst>
          <pc:docMk/>
          <pc:sldMk cId="1501609552" sldId="257"/>
        </pc:sldMkLst>
        <pc:spChg chg="mod">
          <ac:chgData name="Molly Hasenohr" userId="d5ab8021-3c95-46c7-b9e6-6bf1c5e43882" providerId="ADAL" clId="{7039BCE8-D8B0-4870-9854-B39ACDDBCEEA}" dt="2026-04-29T16:20:09.692" v="42" actId="20577"/>
          <ac:spMkLst>
            <pc:docMk/>
            <pc:sldMk cId="1501609552" sldId="257"/>
            <ac:spMk id="3" creationId="{485065D9-C004-2873-BD48-C18714ADE5A1}"/>
          </ac:spMkLst>
        </pc:spChg>
      </pc:sldChg>
      <pc:sldChg chg="modSp mod">
        <pc:chgData name="Molly Hasenohr" userId="d5ab8021-3c95-46c7-b9e6-6bf1c5e43882" providerId="ADAL" clId="{7039BCE8-D8B0-4870-9854-B39ACDDBCEEA}" dt="2026-04-29T16:22:22.229" v="136" actId="20577"/>
        <pc:sldMkLst>
          <pc:docMk/>
          <pc:sldMk cId="63421288" sldId="260"/>
        </pc:sldMkLst>
        <pc:spChg chg="mod">
          <ac:chgData name="Molly Hasenohr" userId="d5ab8021-3c95-46c7-b9e6-6bf1c5e43882" providerId="ADAL" clId="{7039BCE8-D8B0-4870-9854-B39ACDDBCEEA}" dt="2026-04-29T16:22:22.229" v="136" actId="20577"/>
          <ac:spMkLst>
            <pc:docMk/>
            <pc:sldMk cId="63421288" sldId="260"/>
            <ac:spMk id="3" creationId="{8F7D1811-D6DE-BE92-6D00-E28686048965}"/>
          </ac:spMkLst>
        </pc:spChg>
      </pc:sldChg>
      <pc:sldChg chg="modSp mod">
        <pc:chgData name="Molly Hasenohr" userId="d5ab8021-3c95-46c7-b9e6-6bf1c5e43882" providerId="ADAL" clId="{7039BCE8-D8B0-4870-9854-B39ACDDBCEEA}" dt="2026-04-29T16:26:20.912" v="383" actId="113"/>
        <pc:sldMkLst>
          <pc:docMk/>
          <pc:sldMk cId="880591066" sldId="262"/>
        </pc:sldMkLst>
        <pc:spChg chg="mod">
          <ac:chgData name="Molly Hasenohr" userId="d5ab8021-3c95-46c7-b9e6-6bf1c5e43882" providerId="ADAL" clId="{7039BCE8-D8B0-4870-9854-B39ACDDBCEEA}" dt="2026-04-29T16:26:20.912" v="383" actId="113"/>
          <ac:spMkLst>
            <pc:docMk/>
            <pc:sldMk cId="880591066" sldId="262"/>
            <ac:spMk id="3" creationId="{A66EB7A7-EFCA-082C-D854-351B782F7DFB}"/>
          </ac:spMkLst>
        </pc:spChg>
      </pc:sldChg>
      <pc:sldChg chg="modSp mod">
        <pc:chgData name="Molly Hasenohr" userId="d5ab8021-3c95-46c7-b9e6-6bf1c5e43882" providerId="ADAL" clId="{7039BCE8-D8B0-4870-9854-B39ACDDBCEEA}" dt="2026-04-29T16:26:41.949" v="388" actId="14100"/>
        <pc:sldMkLst>
          <pc:docMk/>
          <pc:sldMk cId="927765557" sldId="263"/>
        </pc:sldMkLst>
        <pc:spChg chg="mod">
          <ac:chgData name="Molly Hasenohr" userId="d5ab8021-3c95-46c7-b9e6-6bf1c5e43882" providerId="ADAL" clId="{7039BCE8-D8B0-4870-9854-B39ACDDBCEEA}" dt="2026-04-29T16:26:41.949" v="388" actId="14100"/>
          <ac:spMkLst>
            <pc:docMk/>
            <pc:sldMk cId="927765557" sldId="263"/>
            <ac:spMk id="3" creationId="{E46368AF-11DE-97CA-E07F-6728F4FBA76F}"/>
          </ac:spMkLst>
        </pc:spChg>
      </pc:sldChg>
      <pc:sldChg chg="modSp mod">
        <pc:chgData name="Molly Hasenohr" userId="d5ab8021-3c95-46c7-b9e6-6bf1c5e43882" providerId="ADAL" clId="{7039BCE8-D8B0-4870-9854-B39ACDDBCEEA}" dt="2026-04-29T16:26:28.426" v="386" actId="27636"/>
        <pc:sldMkLst>
          <pc:docMk/>
          <pc:sldMk cId="1830861930" sldId="264"/>
        </pc:sldMkLst>
        <pc:spChg chg="mod">
          <ac:chgData name="Molly Hasenohr" userId="d5ab8021-3c95-46c7-b9e6-6bf1c5e43882" providerId="ADAL" clId="{7039BCE8-D8B0-4870-9854-B39ACDDBCEEA}" dt="2026-04-29T16:23:31.810" v="159" actId="20577"/>
          <ac:spMkLst>
            <pc:docMk/>
            <pc:sldMk cId="1830861930" sldId="264"/>
            <ac:spMk id="2" creationId="{72BB79FF-6E12-5BB9-7F3B-09D9F6439955}"/>
          </ac:spMkLst>
        </pc:spChg>
        <pc:spChg chg="mod">
          <ac:chgData name="Molly Hasenohr" userId="d5ab8021-3c95-46c7-b9e6-6bf1c5e43882" providerId="ADAL" clId="{7039BCE8-D8B0-4870-9854-B39ACDDBCEEA}" dt="2026-04-29T16:26:28.426" v="386" actId="27636"/>
          <ac:spMkLst>
            <pc:docMk/>
            <pc:sldMk cId="1830861930" sldId="264"/>
            <ac:spMk id="3" creationId="{6CA8146C-36E8-0CEF-69C7-659CC573EFC0}"/>
          </ac:spMkLst>
        </pc:spChg>
      </pc:sldChg>
      <pc:sldChg chg="modSp mod">
        <pc:chgData name="Molly Hasenohr" userId="d5ab8021-3c95-46c7-b9e6-6bf1c5e43882" providerId="ADAL" clId="{7039BCE8-D8B0-4870-9854-B39ACDDBCEEA}" dt="2026-04-29T16:26:24.298" v="384" actId="113"/>
        <pc:sldMkLst>
          <pc:docMk/>
          <pc:sldMk cId="3788794935" sldId="265"/>
        </pc:sldMkLst>
        <pc:spChg chg="mod">
          <ac:chgData name="Molly Hasenohr" userId="d5ab8021-3c95-46c7-b9e6-6bf1c5e43882" providerId="ADAL" clId="{7039BCE8-D8B0-4870-9854-B39ACDDBCEEA}" dt="2026-04-29T16:26:24.298" v="384" actId="113"/>
          <ac:spMkLst>
            <pc:docMk/>
            <pc:sldMk cId="3788794935" sldId="265"/>
            <ac:spMk id="3" creationId="{F145172D-F023-D199-32E1-CBD15533D529}"/>
          </ac:spMkLst>
        </pc:spChg>
      </pc:sldChg>
      <pc:sldChg chg="modSp mod">
        <pc:chgData name="Molly Hasenohr" userId="d5ab8021-3c95-46c7-b9e6-6bf1c5e43882" providerId="ADAL" clId="{7039BCE8-D8B0-4870-9854-B39ACDDBCEEA}" dt="2026-04-29T16:22:36.367" v="139" actId="113"/>
        <pc:sldMkLst>
          <pc:docMk/>
          <pc:sldMk cId="3141441999" sldId="267"/>
        </pc:sldMkLst>
        <pc:spChg chg="mod">
          <ac:chgData name="Molly Hasenohr" userId="d5ab8021-3c95-46c7-b9e6-6bf1c5e43882" providerId="ADAL" clId="{7039BCE8-D8B0-4870-9854-B39ACDDBCEEA}" dt="2026-04-29T16:22:36.367" v="139" actId="113"/>
          <ac:spMkLst>
            <pc:docMk/>
            <pc:sldMk cId="3141441999" sldId="267"/>
            <ac:spMk id="3" creationId="{4384D0C7-A650-10ED-9A95-0FB46CF4126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C5F5D86-6358-4DEA-85A3-30CDD478B80F}" type="datetimeFigureOut">
              <a:rPr lang="en-US" smtClean="0"/>
              <a:t>4/29/2026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C0D871-1ACB-4F6B-BE68-AD5DC0C92BA0}" type="slidenum">
              <a:rPr lang="en-US" smtClean="0"/>
              <a:t>‹#›</a:t>
            </a:fld>
            <a:endParaRPr lang="en-US"/>
          </a:p>
        </p:txBody>
      </p:sp>
    </p:spTree>
    <p:extLst>
      <p:ext uri="{BB962C8B-B14F-4D97-AF65-F5344CB8AC3E}">
        <p14:creationId xmlns:p14="http://schemas.microsoft.com/office/powerpoint/2010/main" val="295428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C5F5D86-6358-4DEA-85A3-30CDD478B80F}" type="datetimeFigureOut">
              <a:rPr lang="en-US" smtClean="0"/>
              <a:t>4/29/2026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C0D871-1ACB-4F6B-BE68-AD5DC0C92BA0}" type="slidenum">
              <a:rPr lang="en-US" smtClean="0"/>
              <a:t>‹#›</a:t>
            </a:fld>
            <a:endParaRPr lang="en-US"/>
          </a:p>
        </p:txBody>
      </p:sp>
    </p:spTree>
    <p:extLst>
      <p:ext uri="{BB962C8B-B14F-4D97-AF65-F5344CB8AC3E}">
        <p14:creationId xmlns:p14="http://schemas.microsoft.com/office/powerpoint/2010/main" val="12919978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5F5D86-6358-4DEA-85A3-30CDD478B80F}" type="datetimeFigureOut">
              <a:rPr lang="en-US" smtClean="0"/>
              <a:t>4/29/2026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C0D871-1ACB-4F6B-BE68-AD5DC0C92BA0}" type="slidenum">
              <a:rPr lang="en-US" smtClean="0"/>
              <a:t>‹#›</a:t>
            </a:fld>
            <a:endParaRPr lang="en-US"/>
          </a:p>
        </p:txBody>
      </p:sp>
    </p:spTree>
    <p:extLst>
      <p:ext uri="{BB962C8B-B14F-4D97-AF65-F5344CB8AC3E}">
        <p14:creationId xmlns:p14="http://schemas.microsoft.com/office/powerpoint/2010/main" val="1338310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C5F5D86-6358-4DEA-85A3-30CDD478B80F}" type="datetimeFigureOut">
              <a:rPr lang="en-US" smtClean="0"/>
              <a:t>4/29/2026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C0D871-1ACB-4F6B-BE68-AD5DC0C92BA0}" type="slidenum">
              <a:rPr lang="en-US" smtClean="0"/>
              <a:t>‹#›</a:t>
            </a:fld>
            <a:endParaRPr lang="en-US"/>
          </a:p>
        </p:txBody>
      </p:sp>
    </p:spTree>
    <p:extLst>
      <p:ext uri="{BB962C8B-B14F-4D97-AF65-F5344CB8AC3E}">
        <p14:creationId xmlns:p14="http://schemas.microsoft.com/office/powerpoint/2010/main" val="3014712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C5F5D86-6358-4DEA-85A3-30CDD478B80F}" type="datetimeFigureOut">
              <a:rPr lang="en-US" smtClean="0"/>
              <a:t>4/29/2026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C0D871-1ACB-4F6B-BE68-AD5DC0C92BA0}" type="slidenum">
              <a:rPr lang="en-US" smtClean="0"/>
              <a:t>‹#›</a:t>
            </a:fld>
            <a:endParaRPr lang="en-US"/>
          </a:p>
        </p:txBody>
      </p:sp>
    </p:spTree>
    <p:extLst>
      <p:ext uri="{BB962C8B-B14F-4D97-AF65-F5344CB8AC3E}">
        <p14:creationId xmlns:p14="http://schemas.microsoft.com/office/powerpoint/2010/main" val="2821656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5C5F5D86-6358-4DEA-85A3-30CDD478B80F}" type="datetimeFigureOut">
              <a:rPr lang="en-US" smtClean="0"/>
              <a:t>4/29/2026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C0D871-1ACB-4F6B-BE68-AD5DC0C92BA0}" type="slidenum">
              <a:rPr lang="en-US" smtClean="0"/>
              <a:t>‹#›</a:t>
            </a:fld>
            <a:endParaRPr lang="en-US"/>
          </a:p>
        </p:txBody>
      </p:sp>
    </p:spTree>
    <p:extLst>
      <p:ext uri="{BB962C8B-B14F-4D97-AF65-F5344CB8AC3E}">
        <p14:creationId xmlns:p14="http://schemas.microsoft.com/office/powerpoint/2010/main" val="41306839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5F5D86-6358-4DEA-85A3-30CDD478B80F}" type="datetimeFigureOut">
              <a:rPr lang="en-US" smtClean="0"/>
              <a:t>4/29/2026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C0D871-1ACB-4F6B-BE68-AD5DC0C92BA0}" type="slidenum">
              <a:rPr lang="en-US" smtClean="0"/>
              <a:t>‹#›</a:t>
            </a:fld>
            <a:endParaRPr lang="en-US"/>
          </a:p>
        </p:txBody>
      </p:sp>
    </p:spTree>
    <p:extLst>
      <p:ext uri="{BB962C8B-B14F-4D97-AF65-F5344CB8AC3E}">
        <p14:creationId xmlns:p14="http://schemas.microsoft.com/office/powerpoint/2010/main" val="748965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C5F5D86-6358-4DEA-85A3-30CDD478B80F}" type="datetimeFigureOut">
              <a:rPr lang="en-US" smtClean="0"/>
              <a:t>4/29/2026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C0D871-1ACB-4F6B-BE68-AD5DC0C92BA0}" type="slidenum">
              <a:rPr lang="en-US" smtClean="0"/>
              <a:t>‹#›</a:t>
            </a:fld>
            <a:endParaRPr lang="en-US"/>
          </a:p>
        </p:txBody>
      </p:sp>
    </p:spTree>
    <p:extLst>
      <p:ext uri="{BB962C8B-B14F-4D97-AF65-F5344CB8AC3E}">
        <p14:creationId xmlns:p14="http://schemas.microsoft.com/office/powerpoint/2010/main" val="1616491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C5F5D86-6358-4DEA-85A3-30CDD478B80F}" type="datetimeFigureOut">
              <a:rPr lang="en-US" smtClean="0"/>
              <a:t>4/29/2026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C0D871-1ACB-4F6B-BE68-AD5DC0C92BA0}" type="slidenum">
              <a:rPr lang="en-US" smtClean="0"/>
              <a:t>‹#›</a:t>
            </a:fld>
            <a:endParaRPr lang="en-US"/>
          </a:p>
        </p:txBody>
      </p:sp>
    </p:spTree>
    <p:extLst>
      <p:ext uri="{BB962C8B-B14F-4D97-AF65-F5344CB8AC3E}">
        <p14:creationId xmlns:p14="http://schemas.microsoft.com/office/powerpoint/2010/main" val="2381177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5F5D86-6358-4DEA-85A3-30CDD478B80F}" type="datetimeFigureOut">
              <a:rPr lang="en-US" smtClean="0"/>
              <a:t>4/29/2026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C0D871-1ACB-4F6B-BE68-AD5DC0C92BA0}" type="slidenum">
              <a:rPr lang="en-US" smtClean="0"/>
              <a:t>‹#›</a:t>
            </a:fld>
            <a:endParaRPr lang="en-US"/>
          </a:p>
        </p:txBody>
      </p:sp>
    </p:spTree>
    <p:extLst>
      <p:ext uri="{BB962C8B-B14F-4D97-AF65-F5344CB8AC3E}">
        <p14:creationId xmlns:p14="http://schemas.microsoft.com/office/powerpoint/2010/main" val="2990208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5F5D86-6358-4DEA-85A3-30CDD478B80F}" type="datetimeFigureOut">
              <a:rPr lang="en-US" smtClean="0"/>
              <a:t>4/29/2026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C0D871-1ACB-4F6B-BE68-AD5DC0C92BA0}"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latin typeface="Arial"/>
              </a:rPr>
              <a:t>”</a:t>
            </a:r>
            <a:endParaRPr lang="en-US">
              <a:solidFill>
                <a:schemeClr val="accent1">
                  <a:lumMod val="60000"/>
                  <a:lumOff val="40000"/>
                </a:schemeClr>
              </a:solidFill>
              <a:latin typeface="Arial"/>
            </a:endParaRPr>
          </a:p>
        </p:txBody>
      </p:sp>
    </p:spTree>
    <p:extLst>
      <p:ext uri="{BB962C8B-B14F-4D97-AF65-F5344CB8AC3E}">
        <p14:creationId xmlns:p14="http://schemas.microsoft.com/office/powerpoint/2010/main" val="5616449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5F5D86-6358-4DEA-85A3-30CDD478B80F}" type="datetimeFigureOut">
              <a:rPr lang="en-US" smtClean="0"/>
              <a:t>4/29/2026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C0D871-1ACB-4F6B-BE68-AD5DC0C92BA0}" type="slidenum">
              <a:rPr lang="en-US" smtClean="0"/>
              <a:t>‹#›</a:t>
            </a:fld>
            <a:endParaRPr lang="en-US"/>
          </a:p>
        </p:txBody>
      </p:sp>
    </p:spTree>
    <p:extLst>
      <p:ext uri="{BB962C8B-B14F-4D97-AF65-F5344CB8AC3E}">
        <p14:creationId xmlns:p14="http://schemas.microsoft.com/office/powerpoint/2010/main" val="39034868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5F5D86-6358-4DEA-85A3-30CDD478B80F}" type="datetimeFigureOut">
              <a:rPr lang="en-US" smtClean="0"/>
              <a:t>4/29/2026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C0D871-1ACB-4F6B-BE68-AD5DC0C92BA0}"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8706330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5F5D86-6358-4DEA-85A3-30CDD478B80F}" type="datetimeFigureOut">
              <a:rPr lang="en-US" smtClean="0"/>
              <a:t>4/29/2026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C0D871-1ACB-4F6B-BE68-AD5DC0C92BA0}" type="slidenum">
              <a:rPr lang="en-US" smtClean="0"/>
              <a:t>‹#›</a:t>
            </a:fld>
            <a:endParaRPr lang="en-US"/>
          </a:p>
        </p:txBody>
      </p:sp>
    </p:spTree>
    <p:extLst>
      <p:ext uri="{BB962C8B-B14F-4D97-AF65-F5344CB8AC3E}">
        <p14:creationId xmlns:p14="http://schemas.microsoft.com/office/powerpoint/2010/main" val="22242034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C5F5D86-6358-4DEA-85A3-30CDD478B80F}" type="datetimeFigureOut">
              <a:rPr lang="en-US" smtClean="0"/>
              <a:t>4/29/2026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C0D871-1ACB-4F6B-BE68-AD5DC0C92BA0}" type="slidenum">
              <a:rPr lang="en-US" smtClean="0"/>
              <a:t>‹#›</a:t>
            </a:fld>
            <a:endParaRPr lang="en-US"/>
          </a:p>
        </p:txBody>
      </p:sp>
    </p:spTree>
    <p:extLst>
      <p:ext uri="{BB962C8B-B14F-4D97-AF65-F5344CB8AC3E}">
        <p14:creationId xmlns:p14="http://schemas.microsoft.com/office/powerpoint/2010/main" val="1848343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C5F5D86-6358-4DEA-85A3-30CDD478B80F}" type="datetimeFigureOut">
              <a:rPr lang="en-US" smtClean="0"/>
              <a:t>4/29/2026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C0D871-1ACB-4F6B-BE68-AD5DC0C92BA0}" type="slidenum">
              <a:rPr lang="en-US" smtClean="0"/>
              <a:t>‹#›</a:t>
            </a:fld>
            <a:endParaRPr lang="en-US"/>
          </a:p>
        </p:txBody>
      </p:sp>
    </p:spTree>
    <p:extLst>
      <p:ext uri="{BB962C8B-B14F-4D97-AF65-F5344CB8AC3E}">
        <p14:creationId xmlns:p14="http://schemas.microsoft.com/office/powerpoint/2010/main" val="3454547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C5F5D86-6358-4DEA-85A3-30CDD478B80F}" type="datetimeFigureOut">
              <a:rPr lang="en-US" smtClean="0"/>
              <a:t>4/29/2026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8C0D871-1ACB-4F6B-BE68-AD5DC0C92BA0}" type="slidenum">
              <a:rPr lang="en-US" smtClean="0"/>
              <a:t>‹#›</a:t>
            </a:fld>
            <a:endParaRPr lang="en-US"/>
          </a:p>
        </p:txBody>
      </p:sp>
    </p:spTree>
    <p:extLst>
      <p:ext uri="{BB962C8B-B14F-4D97-AF65-F5344CB8AC3E}">
        <p14:creationId xmlns:p14="http://schemas.microsoft.com/office/powerpoint/2010/main" val="38819082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42541-D2B6-DB9E-F4C3-DD7BE09E0E45}"/>
              </a:ext>
            </a:extLst>
          </p:cNvPr>
          <p:cNvSpPr>
            <a:spLocks noGrp="1"/>
          </p:cNvSpPr>
          <p:nvPr>
            <p:ph type="ctrTitle"/>
          </p:nvPr>
        </p:nvSpPr>
        <p:spPr>
          <a:xfrm>
            <a:off x="219041" y="487243"/>
            <a:ext cx="7766936" cy="1646302"/>
          </a:xfrm>
        </p:spPr>
        <p:txBody>
          <a:bodyPr/>
          <a:lstStyle/>
          <a:p>
            <a:r>
              <a:rPr lang="en-US"/>
              <a:t>Tryout Meeting</a:t>
            </a:r>
          </a:p>
        </p:txBody>
      </p:sp>
      <p:sp>
        <p:nvSpPr>
          <p:cNvPr id="3" name="Subtitle 2">
            <a:extLst>
              <a:ext uri="{FF2B5EF4-FFF2-40B4-BE49-F238E27FC236}">
                <a16:creationId xmlns:a16="http://schemas.microsoft.com/office/drawing/2014/main" id="{D4548C95-69D1-9B7F-F205-65848E07C79B}"/>
              </a:ext>
            </a:extLst>
          </p:cNvPr>
          <p:cNvSpPr>
            <a:spLocks noGrp="1"/>
          </p:cNvSpPr>
          <p:nvPr>
            <p:ph type="subTitle" idx="1"/>
          </p:nvPr>
        </p:nvSpPr>
        <p:spPr>
          <a:xfrm>
            <a:off x="2792360" y="2408846"/>
            <a:ext cx="5832713" cy="1096899"/>
          </a:xfrm>
        </p:spPr>
        <p:txBody>
          <a:bodyPr>
            <a:normAutofit/>
          </a:bodyPr>
          <a:lstStyle/>
          <a:p>
            <a:pPr algn="ctr"/>
            <a:r>
              <a:rPr lang="en-US" sz="3000"/>
              <a:t>Please check in with the coaches before taking a seat!</a:t>
            </a:r>
          </a:p>
        </p:txBody>
      </p:sp>
    </p:spTree>
    <p:extLst>
      <p:ext uri="{BB962C8B-B14F-4D97-AF65-F5344CB8AC3E}">
        <p14:creationId xmlns:p14="http://schemas.microsoft.com/office/powerpoint/2010/main" val="3249923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919D0-F177-4BBA-9A0B-DBA69E2ED764}"/>
              </a:ext>
            </a:extLst>
          </p:cNvPr>
          <p:cNvSpPr>
            <a:spLocks noGrp="1"/>
          </p:cNvSpPr>
          <p:nvPr>
            <p:ph type="title"/>
          </p:nvPr>
        </p:nvSpPr>
        <p:spPr/>
        <p:txBody>
          <a:bodyPr>
            <a:normAutofit/>
          </a:bodyPr>
          <a:lstStyle/>
          <a:p>
            <a:pPr algn="ctr"/>
            <a:r>
              <a:rPr lang="en-US"/>
              <a:t>Cheerleading Coaches</a:t>
            </a:r>
          </a:p>
        </p:txBody>
      </p:sp>
      <p:pic>
        <p:nvPicPr>
          <p:cNvPr id="4" name="Picture 3" descr="A person smiling for the camera&#10;&#10;Description automatically generated">
            <a:extLst>
              <a:ext uri="{FF2B5EF4-FFF2-40B4-BE49-F238E27FC236}">
                <a16:creationId xmlns:a16="http://schemas.microsoft.com/office/drawing/2014/main" id="{CB6F0ED3-FD2C-411D-AAFB-825401475BBF}"/>
              </a:ext>
            </a:extLst>
          </p:cNvPr>
          <p:cNvPicPr>
            <a:picLocks noChangeAspect="1"/>
          </p:cNvPicPr>
          <p:nvPr/>
        </p:nvPicPr>
        <p:blipFill>
          <a:blip r:embed="rId2"/>
          <a:stretch>
            <a:fillRect/>
          </a:stretch>
        </p:blipFill>
        <p:spPr>
          <a:xfrm>
            <a:off x="6161232" y="1390538"/>
            <a:ext cx="1287323" cy="1287323"/>
          </a:xfrm>
          <a:prstGeom prst="rect">
            <a:avLst/>
          </a:prstGeom>
        </p:spPr>
      </p:pic>
      <p:pic>
        <p:nvPicPr>
          <p:cNvPr id="1026" name="Picture 2" descr="Hasenohr">
            <a:extLst>
              <a:ext uri="{FF2B5EF4-FFF2-40B4-BE49-F238E27FC236}">
                <a16:creationId xmlns:a16="http://schemas.microsoft.com/office/drawing/2014/main" id="{E353437F-356C-4B0B-94D2-F427197694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1232" y="3824240"/>
            <a:ext cx="1442694" cy="144269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E4D625E-C3C4-496A-92B8-DBC9E78FEAA7}"/>
              </a:ext>
            </a:extLst>
          </p:cNvPr>
          <p:cNvSpPr txBox="1"/>
          <p:nvPr/>
        </p:nvSpPr>
        <p:spPr>
          <a:xfrm>
            <a:off x="4738688" y="5213356"/>
            <a:ext cx="4453048" cy="738664"/>
          </a:xfrm>
          <a:prstGeom prst="rect">
            <a:avLst/>
          </a:prstGeom>
          <a:noFill/>
        </p:spPr>
        <p:txBody>
          <a:bodyPr wrap="square" lIns="91440" tIns="45720" rIns="91440" bIns="45720" rtlCol="0" anchor="t">
            <a:spAutoFit/>
          </a:bodyPr>
          <a:lstStyle/>
          <a:p>
            <a:pPr algn="ctr"/>
            <a:r>
              <a:rPr lang="en-US" sz="1200" dirty="0"/>
              <a:t>Molly </a:t>
            </a:r>
            <a:r>
              <a:rPr lang="en-US" sz="1200" dirty="0" err="1"/>
              <a:t>Hasenohr</a:t>
            </a:r>
            <a:r>
              <a:rPr lang="en-US" sz="1200" dirty="0"/>
              <a:t>, Junior School Coach</a:t>
            </a:r>
          </a:p>
          <a:p>
            <a:pPr algn="ctr"/>
            <a:r>
              <a:rPr lang="en-US" sz="1200"/>
              <a:t>Teacher at Harrison High School</a:t>
            </a:r>
          </a:p>
          <a:p>
            <a:endParaRPr lang="en-US"/>
          </a:p>
        </p:txBody>
      </p:sp>
      <p:sp>
        <p:nvSpPr>
          <p:cNvPr id="12" name="TextBox 11">
            <a:extLst>
              <a:ext uri="{FF2B5EF4-FFF2-40B4-BE49-F238E27FC236}">
                <a16:creationId xmlns:a16="http://schemas.microsoft.com/office/drawing/2014/main" id="{07F22624-59E3-4D12-837E-A912D64C8024}"/>
              </a:ext>
            </a:extLst>
          </p:cNvPr>
          <p:cNvSpPr txBox="1"/>
          <p:nvPr/>
        </p:nvSpPr>
        <p:spPr>
          <a:xfrm>
            <a:off x="1654804" y="5386647"/>
            <a:ext cx="2690919" cy="646331"/>
          </a:xfrm>
          <a:prstGeom prst="rect">
            <a:avLst/>
          </a:prstGeom>
          <a:noFill/>
        </p:spPr>
        <p:txBody>
          <a:bodyPr wrap="square" lIns="91440" tIns="45720" rIns="91440" bIns="45720" rtlCol="0" anchor="t">
            <a:spAutoFit/>
          </a:bodyPr>
          <a:lstStyle/>
          <a:p>
            <a:r>
              <a:rPr lang="en-US" sz="1200" dirty="0"/>
              <a:t>Lydia </a:t>
            </a:r>
            <a:r>
              <a:rPr lang="en-US" sz="1200"/>
              <a:t>Leverett, Assistant Coach</a:t>
            </a:r>
            <a:endParaRPr lang="en-US" sz="1200" dirty="0"/>
          </a:p>
          <a:p>
            <a:r>
              <a:rPr lang="en-US" sz="1200"/>
              <a:t>Teacher at Miami Whitewater Elementary </a:t>
            </a:r>
          </a:p>
        </p:txBody>
      </p:sp>
      <p:sp>
        <p:nvSpPr>
          <p:cNvPr id="6" name="TextBox 5">
            <a:extLst>
              <a:ext uri="{FF2B5EF4-FFF2-40B4-BE49-F238E27FC236}">
                <a16:creationId xmlns:a16="http://schemas.microsoft.com/office/drawing/2014/main" id="{1B451427-A2BC-B2AC-6F2C-19370EC1C222}"/>
              </a:ext>
            </a:extLst>
          </p:cNvPr>
          <p:cNvSpPr txBox="1"/>
          <p:nvPr/>
        </p:nvSpPr>
        <p:spPr>
          <a:xfrm>
            <a:off x="5792391" y="2615114"/>
            <a:ext cx="2820666" cy="461665"/>
          </a:xfrm>
          <a:prstGeom prst="rect">
            <a:avLst/>
          </a:prstGeom>
          <a:noFill/>
        </p:spPr>
        <p:txBody>
          <a:bodyPr wrap="square" lIns="91440" tIns="45720" rIns="91440" bIns="45720" rtlCol="0" anchor="t">
            <a:spAutoFit/>
          </a:bodyPr>
          <a:lstStyle/>
          <a:p>
            <a:r>
              <a:rPr lang="en-US" sz="1200"/>
              <a:t>Allison Krabbe, Assistant Coach</a:t>
            </a:r>
          </a:p>
          <a:p>
            <a:r>
              <a:rPr lang="en-US" sz="1200"/>
              <a:t>Teacher at Harrison Elementary</a:t>
            </a:r>
          </a:p>
        </p:txBody>
      </p:sp>
      <p:sp>
        <p:nvSpPr>
          <p:cNvPr id="8" name="TextBox 7">
            <a:extLst>
              <a:ext uri="{FF2B5EF4-FFF2-40B4-BE49-F238E27FC236}">
                <a16:creationId xmlns:a16="http://schemas.microsoft.com/office/drawing/2014/main" id="{EC100E58-A7D6-AB59-7544-74F1BD4EB519}"/>
              </a:ext>
            </a:extLst>
          </p:cNvPr>
          <p:cNvSpPr txBox="1"/>
          <p:nvPr/>
        </p:nvSpPr>
        <p:spPr>
          <a:xfrm>
            <a:off x="1812924" y="2660707"/>
            <a:ext cx="2080650" cy="1015663"/>
          </a:xfrm>
          <a:prstGeom prst="rect">
            <a:avLst/>
          </a:prstGeom>
          <a:noFill/>
        </p:spPr>
        <p:txBody>
          <a:bodyPr wrap="square" lIns="91440" tIns="45720" rIns="91440" bIns="45720" rtlCol="0" anchor="t">
            <a:spAutoFit/>
          </a:bodyPr>
          <a:lstStyle/>
          <a:p>
            <a:r>
              <a:rPr lang="en-US" sz="1200"/>
              <a:t>Stephanie Ramsey, Head Coach</a:t>
            </a:r>
          </a:p>
          <a:p>
            <a:r>
              <a:rPr lang="en-US" sz="1200"/>
              <a:t>Administrative Assistant at Southwest Early Childhood Learning Center</a:t>
            </a:r>
          </a:p>
        </p:txBody>
      </p:sp>
      <p:pic>
        <p:nvPicPr>
          <p:cNvPr id="24" name="Picture 23">
            <a:extLst>
              <a:ext uri="{FF2B5EF4-FFF2-40B4-BE49-F238E27FC236}">
                <a16:creationId xmlns:a16="http://schemas.microsoft.com/office/drawing/2014/main" id="{66442109-EB62-3916-B146-74A1CC78E2FC}"/>
              </a:ext>
            </a:extLst>
          </p:cNvPr>
          <p:cNvPicPr>
            <a:picLocks noChangeAspect="1"/>
          </p:cNvPicPr>
          <p:nvPr/>
        </p:nvPicPr>
        <p:blipFill>
          <a:blip r:embed="rId4"/>
          <a:stretch>
            <a:fillRect/>
          </a:stretch>
        </p:blipFill>
        <p:spPr>
          <a:xfrm>
            <a:off x="1913580" y="3824240"/>
            <a:ext cx="1628529" cy="1562407"/>
          </a:xfrm>
          <a:prstGeom prst="rect">
            <a:avLst/>
          </a:prstGeom>
        </p:spPr>
      </p:pic>
      <p:pic>
        <p:nvPicPr>
          <p:cNvPr id="28" name="Picture 27" descr="A person smiling for the camera&#10;&#10;Description automatically generated">
            <a:extLst>
              <a:ext uri="{FF2B5EF4-FFF2-40B4-BE49-F238E27FC236}">
                <a16:creationId xmlns:a16="http://schemas.microsoft.com/office/drawing/2014/main" id="{9DDC044E-8DFC-C393-56AA-DC0409B19270}"/>
              </a:ext>
            </a:extLst>
          </p:cNvPr>
          <p:cNvPicPr>
            <a:picLocks noChangeAspect="1"/>
          </p:cNvPicPr>
          <p:nvPr/>
        </p:nvPicPr>
        <p:blipFill>
          <a:blip r:embed="rId5"/>
          <a:stretch>
            <a:fillRect/>
          </a:stretch>
        </p:blipFill>
        <p:spPr>
          <a:xfrm>
            <a:off x="2131960" y="1390538"/>
            <a:ext cx="1287323" cy="1308490"/>
          </a:xfrm>
          <a:prstGeom prst="rect">
            <a:avLst/>
          </a:prstGeom>
        </p:spPr>
      </p:pic>
    </p:spTree>
    <p:extLst>
      <p:ext uri="{BB962C8B-B14F-4D97-AF65-F5344CB8AC3E}">
        <p14:creationId xmlns:p14="http://schemas.microsoft.com/office/powerpoint/2010/main" val="183243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F28A2-6231-A890-37EE-F5F40D584382}"/>
              </a:ext>
            </a:extLst>
          </p:cNvPr>
          <p:cNvSpPr>
            <a:spLocks noGrp="1"/>
          </p:cNvSpPr>
          <p:nvPr>
            <p:ph type="title"/>
          </p:nvPr>
        </p:nvSpPr>
        <p:spPr/>
        <p:txBody>
          <a:bodyPr>
            <a:normAutofit/>
          </a:bodyPr>
          <a:lstStyle/>
          <a:p>
            <a:r>
              <a:rPr lang="en-US" sz="5400"/>
              <a:t>Tryouts</a:t>
            </a:r>
          </a:p>
        </p:txBody>
      </p:sp>
      <p:sp>
        <p:nvSpPr>
          <p:cNvPr id="3" name="Content Placeholder 2">
            <a:extLst>
              <a:ext uri="{FF2B5EF4-FFF2-40B4-BE49-F238E27FC236}">
                <a16:creationId xmlns:a16="http://schemas.microsoft.com/office/drawing/2014/main" id="{485065D9-C004-2873-BD48-C18714ADE5A1}"/>
              </a:ext>
            </a:extLst>
          </p:cNvPr>
          <p:cNvSpPr>
            <a:spLocks noGrp="1"/>
          </p:cNvSpPr>
          <p:nvPr>
            <p:ph idx="1"/>
          </p:nvPr>
        </p:nvSpPr>
        <p:spPr>
          <a:xfrm>
            <a:off x="677333" y="1600201"/>
            <a:ext cx="10197495" cy="4441162"/>
          </a:xfrm>
        </p:spPr>
        <p:txBody>
          <a:bodyPr vert="horz" lIns="91440" tIns="45720" rIns="91440" bIns="45720" rtlCol="0" anchor="t">
            <a:normAutofit fontScale="25000" lnSpcReduction="20000"/>
          </a:bodyPr>
          <a:lstStyle/>
          <a:p>
            <a:pPr marL="0" indent="0">
              <a:lnSpc>
                <a:spcPct val="107000"/>
              </a:lnSpc>
              <a:spcBef>
                <a:spcPts val="0"/>
              </a:spcBef>
              <a:buNone/>
            </a:pPr>
            <a:r>
              <a:rPr lang="en-US" sz="9600" dirty="0">
                <a:latin typeface="Times New Roman" panose="02020603050405020304" pitchFamily="18" charset="0"/>
                <a:ea typeface="Calibri"/>
                <a:cs typeface="Times New Roman" panose="02020603050405020304" pitchFamily="18" charset="0"/>
              </a:rPr>
              <a:t>Material review days to teach/review Tryout material-</a:t>
            </a:r>
          </a:p>
          <a:p>
            <a:pPr marL="971550" lvl="1" indent="-571500">
              <a:lnSpc>
                <a:spcPct val="107000"/>
              </a:lnSpc>
              <a:spcBef>
                <a:spcPts val="0"/>
              </a:spcBef>
              <a:buFont typeface="Wingdings" panose="05050102010706020507" pitchFamily="18" charset="2"/>
              <a:buChar char="Ø"/>
            </a:pPr>
            <a:r>
              <a:rPr lang="en-US" sz="9600" dirty="0">
                <a:latin typeface="Times New Roman" panose="02020603050405020304" pitchFamily="18" charset="0"/>
                <a:ea typeface="Calibri"/>
                <a:cs typeface="Times New Roman" panose="02020603050405020304" pitchFamily="18" charset="0"/>
              </a:rPr>
              <a:t>Thursday and Friday May 14 &amp; 15</a:t>
            </a:r>
          </a:p>
          <a:p>
            <a:pPr lvl="1" indent="-342900">
              <a:lnSpc>
                <a:spcPct val="107000"/>
              </a:lnSpc>
              <a:spcBef>
                <a:spcPts val="0"/>
              </a:spcBef>
              <a:buFont typeface="Wingdings" panose="05050102010706020507" pitchFamily="18" charset="2"/>
              <a:buChar char="Ø"/>
            </a:pPr>
            <a:r>
              <a:rPr lang="en-US" sz="9600" dirty="0">
                <a:latin typeface="Times New Roman" panose="02020603050405020304" pitchFamily="18" charset="0"/>
                <a:ea typeface="Calibri"/>
                <a:cs typeface="Times New Roman" panose="02020603050405020304" pitchFamily="18" charset="0"/>
              </a:rPr>
              <a:t>   Junior School- 7th and 8th grade 3-4:30pm </a:t>
            </a:r>
          </a:p>
          <a:p>
            <a:pPr lvl="1" indent="-342900">
              <a:lnSpc>
                <a:spcPct val="107000"/>
              </a:lnSpc>
              <a:spcBef>
                <a:spcPts val="0"/>
              </a:spcBef>
              <a:buFont typeface="Wingdings" panose="05050102010706020507" pitchFamily="18" charset="2"/>
              <a:buChar char="Ø"/>
            </a:pPr>
            <a:r>
              <a:rPr lang="en-US" sz="9600" dirty="0">
                <a:latin typeface="Times New Roman" panose="02020603050405020304" pitchFamily="18" charset="0"/>
                <a:ea typeface="Calibri"/>
                <a:cs typeface="Times New Roman" panose="02020603050405020304" pitchFamily="18" charset="0"/>
              </a:rPr>
              <a:t>   High School 4:30-6pm 	</a:t>
            </a:r>
            <a:endParaRPr lang="en-US" sz="9600" dirty="0">
              <a:latin typeface="Times New Roman" panose="02020603050405020304" pitchFamily="18" charset="0"/>
              <a:cs typeface="Times New Roman" panose="02020603050405020304" pitchFamily="18" charset="0"/>
            </a:endParaRPr>
          </a:p>
          <a:p>
            <a:pPr lvl="1" indent="-342900">
              <a:lnSpc>
                <a:spcPct val="107000"/>
              </a:lnSpc>
              <a:spcBef>
                <a:spcPts val="0"/>
              </a:spcBef>
              <a:buFont typeface="Wingdings" panose="05050102010706020507" pitchFamily="18" charset="2"/>
              <a:buChar char="Ø"/>
            </a:pPr>
            <a:r>
              <a:rPr lang="en-US" sz="9600" dirty="0">
                <a:latin typeface="Times New Roman" panose="02020603050405020304" pitchFamily="18" charset="0"/>
                <a:ea typeface="Calibri"/>
                <a:cs typeface="Times New Roman" panose="02020603050405020304" pitchFamily="18" charset="0"/>
              </a:rPr>
              <a:t>   High School May 14- 9th and 10th grade only</a:t>
            </a:r>
            <a:endParaRPr lang="en-US" sz="9600" dirty="0">
              <a:latin typeface="Times New Roman" panose="02020603050405020304" pitchFamily="18" charset="0"/>
              <a:ea typeface="Calibri" panose="020F0502020204030204" pitchFamily="34" charset="0"/>
              <a:cs typeface="Times New Roman" panose="02020603050405020304" pitchFamily="18" charset="0"/>
            </a:endParaRPr>
          </a:p>
          <a:p>
            <a:pPr lvl="1" indent="-342900">
              <a:lnSpc>
                <a:spcPct val="107000"/>
              </a:lnSpc>
              <a:spcBef>
                <a:spcPts val="0"/>
              </a:spcBef>
              <a:buFont typeface="Wingdings" panose="05050102010706020507" pitchFamily="18" charset="2"/>
              <a:buChar char="Ø"/>
            </a:pPr>
            <a:r>
              <a:rPr lang="en-US" sz="9600" dirty="0">
                <a:latin typeface="Times New Roman" panose="02020603050405020304" pitchFamily="18" charset="0"/>
                <a:ea typeface="Calibri"/>
                <a:cs typeface="Times New Roman" panose="02020603050405020304" pitchFamily="18" charset="0"/>
              </a:rPr>
              <a:t>   High School May 15- 11th and 12th grade only</a:t>
            </a:r>
            <a:endParaRPr lang="en-US" sz="9600" dirty="0">
              <a:latin typeface="Times New Roman" panose="02020603050405020304" pitchFamily="18" charset="0"/>
              <a:ea typeface="Calibri" panose="020F0502020204030204" pitchFamily="34" charset="0"/>
              <a:cs typeface="Times New Roman" panose="02020603050405020304" pitchFamily="18" charset="0"/>
            </a:endParaRPr>
          </a:p>
          <a:p>
            <a:pPr marL="114300" indent="0">
              <a:lnSpc>
                <a:spcPct val="107000"/>
              </a:lnSpc>
              <a:spcBef>
                <a:spcPts val="0"/>
              </a:spcBef>
              <a:spcAft>
                <a:spcPts val="800"/>
              </a:spcAft>
              <a:buNone/>
            </a:pPr>
            <a:r>
              <a:rPr lang="en-US" sz="9600" dirty="0">
                <a:latin typeface="Times New Roman" panose="02020603050405020304" pitchFamily="18" charset="0"/>
                <a:ea typeface="Calibri"/>
                <a:cs typeface="Times New Roman" panose="02020603050405020304" pitchFamily="18" charset="0"/>
              </a:rPr>
              <a:t>Tryouts – </a:t>
            </a:r>
          </a:p>
          <a:p>
            <a:pPr marL="685800" indent="-571500">
              <a:lnSpc>
                <a:spcPct val="107000"/>
              </a:lnSpc>
              <a:spcBef>
                <a:spcPts val="0"/>
              </a:spcBef>
              <a:spcAft>
                <a:spcPts val="800"/>
              </a:spcAft>
              <a:buFont typeface="Wingdings" charset="2"/>
              <a:buChar char="Ø"/>
            </a:pPr>
            <a:r>
              <a:rPr lang="en-US" sz="9600" dirty="0">
                <a:latin typeface="Times New Roman" panose="02020603050405020304" pitchFamily="18" charset="0"/>
                <a:ea typeface="Calibri"/>
                <a:cs typeface="Times New Roman" panose="02020603050405020304" pitchFamily="18" charset="0"/>
              </a:rPr>
              <a:t>Saturday May 16</a:t>
            </a:r>
          </a:p>
          <a:p>
            <a:pPr marL="685800" indent="-571500">
              <a:lnSpc>
                <a:spcPct val="107000"/>
              </a:lnSpc>
              <a:spcBef>
                <a:spcPts val="0"/>
              </a:spcBef>
              <a:spcAft>
                <a:spcPts val="800"/>
              </a:spcAft>
              <a:buFont typeface="Wingdings" charset="2"/>
              <a:buChar char="Ø"/>
            </a:pPr>
            <a:r>
              <a:rPr lang="en-US" sz="9600" dirty="0">
                <a:latin typeface="Times New Roman" panose="02020603050405020304" pitchFamily="18" charset="0"/>
                <a:ea typeface="Calibri"/>
                <a:cs typeface="Times New Roman" panose="02020603050405020304" pitchFamily="18" charset="0"/>
              </a:rPr>
              <a:t>Junior School 9am-11am</a:t>
            </a:r>
            <a:endParaRPr lang="en-US" sz="9600" dirty="0">
              <a:latin typeface="Times New Roman" panose="02020603050405020304" pitchFamily="18" charset="0"/>
              <a:cs typeface="Times New Roman" panose="02020603050405020304" pitchFamily="18" charset="0"/>
            </a:endParaRPr>
          </a:p>
          <a:p>
            <a:pPr marL="685800" indent="-571500">
              <a:lnSpc>
                <a:spcPct val="107000"/>
              </a:lnSpc>
              <a:spcBef>
                <a:spcPts val="0"/>
              </a:spcBef>
              <a:spcAft>
                <a:spcPts val="800"/>
              </a:spcAft>
              <a:buFont typeface="Wingdings" charset="2"/>
              <a:buChar char="Ø"/>
            </a:pPr>
            <a:r>
              <a:rPr lang="en-US" sz="9600" dirty="0">
                <a:latin typeface="Times New Roman" panose="02020603050405020304" pitchFamily="18" charset="0"/>
                <a:ea typeface="Calibri"/>
                <a:cs typeface="Times New Roman" panose="02020603050405020304" pitchFamily="18" charset="0"/>
              </a:rPr>
              <a:t>High School- 11am-1:30pm</a:t>
            </a:r>
          </a:p>
          <a:p>
            <a:pPr marL="685800" indent="-571500">
              <a:lnSpc>
                <a:spcPct val="107000"/>
              </a:lnSpc>
              <a:spcBef>
                <a:spcPts val="0"/>
              </a:spcBef>
              <a:spcAft>
                <a:spcPts val="800"/>
              </a:spcAft>
              <a:buFont typeface="Wingdings" charset="2"/>
              <a:buChar char="Ø"/>
            </a:pPr>
            <a:r>
              <a:rPr lang="en-US" sz="9600" dirty="0">
                <a:latin typeface="Times New Roman" panose="02020603050405020304" pitchFamily="18" charset="0"/>
                <a:ea typeface="Calibri"/>
                <a:cs typeface="Times New Roman" panose="02020603050405020304" pitchFamily="18" charset="0"/>
              </a:rPr>
              <a:t>Team postings by 6pm Saturday</a:t>
            </a:r>
          </a:p>
          <a:p>
            <a:pPr marL="685800" indent="-571500">
              <a:lnSpc>
                <a:spcPct val="107000"/>
              </a:lnSpc>
              <a:spcBef>
                <a:spcPts val="0"/>
              </a:spcBef>
              <a:spcAft>
                <a:spcPts val="800"/>
              </a:spcAft>
              <a:buFont typeface="Wingdings" charset="2"/>
              <a:buChar char="Ø"/>
            </a:pPr>
            <a:r>
              <a:rPr lang="en-US" sz="9600" dirty="0">
                <a:latin typeface="Times New Roman" panose="02020603050405020304" pitchFamily="18" charset="0"/>
                <a:ea typeface="Calibri"/>
                <a:cs typeface="Times New Roman" panose="02020603050405020304" pitchFamily="18" charset="0"/>
              </a:rPr>
              <a:t>Athletes send acceptance emails to coaches by 9pm Saturday</a:t>
            </a:r>
          </a:p>
          <a:p>
            <a:pPr marL="114300" indent="0">
              <a:lnSpc>
                <a:spcPct val="107000"/>
              </a:lnSpc>
              <a:spcBef>
                <a:spcPts val="0"/>
              </a:spcBef>
              <a:spcAft>
                <a:spcPts val="800"/>
              </a:spcAft>
              <a:buNone/>
            </a:pPr>
            <a:r>
              <a:rPr lang="en-US" sz="9600" dirty="0">
                <a:effectLst/>
                <a:latin typeface="Times New Roman" panose="02020603050405020304" pitchFamily="18" charset="0"/>
                <a:ea typeface="Calibri" panose="020F0502020204030204" pitchFamily="34" charset="0"/>
                <a:cs typeface="Times New Roman" panose="02020603050405020304" pitchFamily="18" charset="0"/>
              </a:rPr>
              <a:t>**Tryouts are closed to the public</a:t>
            </a:r>
            <a:endParaRPr lang="en-US" sz="9600" dirty="0">
              <a:latin typeface="Times New Roman" panose="02020603050405020304" pitchFamily="18"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buFont typeface="Wingdings" charset="2"/>
              <a:buChar char="Ø"/>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016095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CFEC8-75BA-DE70-DB40-2253BED6FC0D}"/>
              </a:ext>
            </a:extLst>
          </p:cNvPr>
          <p:cNvSpPr>
            <a:spLocks noGrp="1"/>
          </p:cNvSpPr>
          <p:nvPr>
            <p:ph type="title"/>
          </p:nvPr>
        </p:nvSpPr>
        <p:spPr/>
        <p:txBody>
          <a:bodyPr>
            <a:normAutofit/>
          </a:bodyPr>
          <a:lstStyle/>
          <a:p>
            <a:r>
              <a:rPr lang="en-US" sz="6000"/>
              <a:t>What to wear</a:t>
            </a:r>
          </a:p>
        </p:txBody>
      </p:sp>
      <p:sp>
        <p:nvSpPr>
          <p:cNvPr id="3" name="Content Placeholder 2">
            <a:extLst>
              <a:ext uri="{FF2B5EF4-FFF2-40B4-BE49-F238E27FC236}">
                <a16:creationId xmlns:a16="http://schemas.microsoft.com/office/drawing/2014/main" id="{5F04A508-B749-48F7-AE8B-28F423E306D1}"/>
              </a:ext>
            </a:extLst>
          </p:cNvPr>
          <p:cNvSpPr>
            <a:spLocks noGrp="1"/>
          </p:cNvSpPr>
          <p:nvPr>
            <p:ph idx="1"/>
          </p:nvPr>
        </p:nvSpPr>
        <p:spPr/>
        <p:txBody>
          <a:bodyPr vert="horz" lIns="91440" tIns="45720" rIns="91440" bIns="45720" rtlCol="0" anchor="t">
            <a:normAutofit/>
          </a:bodyPr>
          <a:lstStyle/>
          <a:p>
            <a:pPr>
              <a:lnSpc>
                <a:spcPct val="107000"/>
              </a:lnSpc>
              <a:spcBef>
                <a:spcPts val="0"/>
              </a:spcBef>
              <a:buFont typeface="Wingdings" charset="2"/>
              <a:buChar char="Ø"/>
            </a:pPr>
            <a:r>
              <a:rPr lang="en-US" sz="3600">
                <a:effectLst/>
                <a:latin typeface="Calibri"/>
                <a:ea typeface="Calibri"/>
                <a:cs typeface="Times New Roman"/>
              </a:rPr>
              <a:t>JS: white shirt / black shorts</a:t>
            </a:r>
            <a:r>
              <a:rPr lang="en-US" sz="3600">
                <a:latin typeface="Calibri"/>
                <a:ea typeface="Calibri"/>
                <a:cs typeface="Times New Roman"/>
              </a:rPr>
              <a:t>, gym shoes, hair pulled up, no jewelry</a:t>
            </a:r>
            <a:endParaRPr lang="en-US" sz="3600">
              <a:effectLst/>
              <a:latin typeface="Calibri" panose="020F0502020204030204" pitchFamily="34" charset="0"/>
              <a:ea typeface="Calibri" panose="020F0502020204030204" pitchFamily="34" charset="0"/>
              <a:cs typeface="Times New Roman"/>
            </a:endParaRPr>
          </a:p>
          <a:p>
            <a:pPr marL="0" marR="0" lvl="0" indent="0">
              <a:lnSpc>
                <a:spcPct val="107000"/>
              </a:lnSpc>
              <a:spcBef>
                <a:spcPts val="0"/>
              </a:spcBef>
              <a:spcAft>
                <a:spcPts val="0"/>
              </a:spcAft>
              <a:buNone/>
            </a:pPr>
            <a:endParaRPr lang="en-US" sz="360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buFont typeface="Wingdings" charset="2"/>
              <a:buChar char="Ø"/>
            </a:pPr>
            <a:r>
              <a:rPr lang="en-US" sz="3600">
                <a:effectLst/>
                <a:latin typeface="Calibri"/>
                <a:ea typeface="Calibri"/>
                <a:cs typeface="Times New Roman"/>
              </a:rPr>
              <a:t>HS: green shirt / black shorts, gym shoes, hair pulled up</a:t>
            </a:r>
            <a:r>
              <a:rPr lang="en-US" sz="3600">
                <a:latin typeface="Calibri"/>
                <a:ea typeface="Calibri"/>
                <a:cs typeface="Times New Roman"/>
              </a:rPr>
              <a:t>, no jewelry </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a:p>
        </p:txBody>
      </p:sp>
    </p:spTree>
    <p:extLst>
      <p:ext uri="{BB962C8B-B14F-4D97-AF65-F5344CB8AC3E}">
        <p14:creationId xmlns:p14="http://schemas.microsoft.com/office/powerpoint/2010/main" val="1700623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751F6-66E2-3713-588C-5CC68AA5C39F}"/>
              </a:ext>
            </a:extLst>
          </p:cNvPr>
          <p:cNvSpPr>
            <a:spLocks noGrp="1"/>
          </p:cNvSpPr>
          <p:nvPr>
            <p:ph type="title"/>
          </p:nvPr>
        </p:nvSpPr>
        <p:spPr/>
        <p:txBody>
          <a:bodyPr>
            <a:normAutofit/>
          </a:bodyPr>
          <a:lstStyle/>
          <a:p>
            <a:r>
              <a:rPr lang="en-US" sz="6000"/>
              <a:t>Material</a:t>
            </a:r>
          </a:p>
        </p:txBody>
      </p:sp>
      <p:sp>
        <p:nvSpPr>
          <p:cNvPr id="3" name="Content Placeholder 2">
            <a:extLst>
              <a:ext uri="{FF2B5EF4-FFF2-40B4-BE49-F238E27FC236}">
                <a16:creationId xmlns:a16="http://schemas.microsoft.com/office/drawing/2014/main" id="{7C571AC8-F70E-10E2-C48B-09883DC66FA2}"/>
              </a:ext>
            </a:extLst>
          </p:cNvPr>
          <p:cNvSpPr>
            <a:spLocks noGrp="1"/>
          </p:cNvSpPr>
          <p:nvPr>
            <p:ph idx="1"/>
          </p:nvPr>
        </p:nvSpPr>
        <p:spPr/>
        <p:txBody>
          <a:bodyPr vert="horz" lIns="91440" tIns="45720" rIns="91440" bIns="45720" rtlCol="0" anchor="t">
            <a:normAutofit fontScale="92500" lnSpcReduction="10000"/>
          </a:bodyPr>
          <a:lstStyle/>
          <a:p>
            <a:pPr>
              <a:lnSpc>
                <a:spcPct val="107000"/>
              </a:lnSpc>
              <a:spcBef>
                <a:spcPts val="0"/>
              </a:spcBef>
              <a:spcAft>
                <a:spcPts val="800"/>
              </a:spcAft>
              <a:buFont typeface="Wingdings" panose="05050102010706020507" pitchFamily="18" charset="2"/>
              <a:buChar char="Ø"/>
            </a:pPr>
            <a:r>
              <a:rPr lang="en-US" sz="3600">
                <a:effectLst/>
                <a:latin typeface="Calibri"/>
                <a:ea typeface="Calibri"/>
                <a:cs typeface="Times New Roman"/>
              </a:rPr>
              <a:t>Material can be found online – southwestschools.org/cheerleading on the Tryout Material page</a:t>
            </a:r>
            <a:r>
              <a:rPr lang="en-US" sz="3600">
                <a:latin typeface="Calibri"/>
                <a:ea typeface="Calibri"/>
                <a:cs typeface="Times New Roman"/>
              </a:rPr>
              <a:t> and on our you tube page @HHS-Cheer </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Wingdings" panose="05050102010706020507" pitchFamily="18" charset="2"/>
              <a:buChar char="Ø"/>
            </a:pPr>
            <a:r>
              <a:rPr lang="en-US" sz="3600">
                <a:latin typeface="Calibri" panose="020F0502020204030204" pitchFamily="34" charset="0"/>
                <a:ea typeface="Calibri" panose="020F0502020204030204" pitchFamily="34" charset="0"/>
                <a:cs typeface="Times New Roman" panose="02020603050405020304" pitchFamily="18" charset="0"/>
              </a:rPr>
              <a:t>Also, links are posted on our Facebook page – William Henry Harrison High School Cheerleading</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357277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D5F04-34B7-610A-8D34-C8B9EE0E4AB0}"/>
              </a:ext>
            </a:extLst>
          </p:cNvPr>
          <p:cNvSpPr>
            <a:spLocks noGrp="1"/>
          </p:cNvSpPr>
          <p:nvPr>
            <p:ph type="title"/>
          </p:nvPr>
        </p:nvSpPr>
        <p:spPr>
          <a:xfrm>
            <a:off x="677334" y="327247"/>
            <a:ext cx="8596668" cy="1320800"/>
          </a:xfrm>
        </p:spPr>
        <p:txBody>
          <a:bodyPr>
            <a:normAutofit/>
          </a:bodyPr>
          <a:lstStyle/>
          <a:p>
            <a:r>
              <a:rPr lang="en-US" sz="4400"/>
              <a:t>Handbook</a:t>
            </a:r>
            <a:r>
              <a:rPr lang="en-US" sz="6000"/>
              <a:t>/</a:t>
            </a:r>
            <a:r>
              <a:rPr lang="en-US" sz="4400"/>
              <a:t>Fundraising</a:t>
            </a:r>
            <a:r>
              <a:rPr lang="en-US" sz="6000"/>
              <a:t> </a:t>
            </a:r>
            <a:r>
              <a:rPr lang="en-US" sz="4400"/>
              <a:t>events</a:t>
            </a:r>
          </a:p>
        </p:txBody>
      </p:sp>
      <p:sp>
        <p:nvSpPr>
          <p:cNvPr id="3" name="Content Placeholder 2">
            <a:extLst>
              <a:ext uri="{FF2B5EF4-FFF2-40B4-BE49-F238E27FC236}">
                <a16:creationId xmlns:a16="http://schemas.microsoft.com/office/drawing/2014/main" id="{8F7D1811-D6DE-BE92-6D00-E28686048965}"/>
              </a:ext>
            </a:extLst>
          </p:cNvPr>
          <p:cNvSpPr>
            <a:spLocks noGrp="1"/>
          </p:cNvSpPr>
          <p:nvPr>
            <p:ph idx="1"/>
          </p:nvPr>
        </p:nvSpPr>
        <p:spPr>
          <a:xfrm>
            <a:off x="677334" y="1265274"/>
            <a:ext cx="10061550" cy="5592680"/>
          </a:xfrm>
        </p:spPr>
        <p:txBody>
          <a:bodyPr vert="horz" lIns="91440" tIns="45720" rIns="91440" bIns="45720" rtlCol="0" anchor="t">
            <a:noAutofit/>
          </a:bodyPr>
          <a:lstStyle/>
          <a:p>
            <a:pPr marL="342900" marR="0" lvl="0" indent="-342900">
              <a:spcBef>
                <a:spcPts val="0"/>
              </a:spcBef>
              <a:spcAft>
                <a:spcPts val="0"/>
              </a:spcAft>
              <a:buFont typeface="Wingdings" panose="05050102010706020507" pitchFamily="18" charset="2"/>
              <a:buChar char="Ø"/>
            </a:pPr>
            <a:r>
              <a:rPr lang="en-US" sz="2200" b="1" dirty="0">
                <a:effectLst/>
                <a:latin typeface="Calibri" panose="020F0502020204030204" pitchFamily="34" charset="0"/>
                <a:ea typeface="Calibri" panose="020F0502020204030204" pitchFamily="34" charset="0"/>
                <a:cs typeface="Times New Roman" panose="02020603050405020304" pitchFamily="18" charset="0"/>
              </a:rPr>
              <a:t>Core Values / no drugs or alcohol / follow all school rules</a:t>
            </a:r>
            <a:endParaRPr lang="en-US" sz="2200" b="1" dirty="0"/>
          </a:p>
          <a:p>
            <a:pPr marL="457200" marR="0">
              <a:spcBef>
                <a:spcPts val="0"/>
              </a:spcBef>
              <a:spcAft>
                <a:spcPts val="0"/>
              </a:spcAft>
              <a:buFont typeface="Wingdings" charset="2"/>
              <a:buChar char="Ø"/>
            </a:pPr>
            <a:endParaRPr lang="en-US" sz="2200" b="1"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0"/>
              </a:spcBef>
              <a:buFont typeface="Wingdings" panose="05050102010706020507" pitchFamily="18" charset="2"/>
              <a:buChar char="Ø"/>
            </a:pPr>
            <a:r>
              <a:rPr lang="en-US" sz="2200" b="1" dirty="0">
                <a:effectLst/>
                <a:latin typeface="Calibri"/>
                <a:ea typeface="Calibri"/>
                <a:cs typeface="Times New Roman"/>
              </a:rPr>
              <a:t>Absences policy – 2 per season / does not include</a:t>
            </a:r>
            <a:r>
              <a:rPr lang="en-US" sz="2200" b="1" dirty="0">
                <a:latin typeface="Calibri"/>
                <a:ea typeface="Calibri"/>
                <a:cs typeface="Times New Roman"/>
              </a:rPr>
              <a:t>:</a:t>
            </a:r>
            <a:r>
              <a:rPr lang="en-US" sz="2200" b="1" dirty="0">
                <a:effectLst/>
                <a:latin typeface="Calibri"/>
                <a:ea typeface="Calibri"/>
                <a:cs typeface="Times New Roman"/>
              </a:rPr>
              <a:t> </a:t>
            </a:r>
            <a:r>
              <a:rPr lang="en-US" sz="2200" b="1" dirty="0">
                <a:latin typeface="Calibri"/>
                <a:ea typeface="Calibri"/>
                <a:cs typeface="Times New Roman"/>
              </a:rPr>
              <a:t>summer camps</a:t>
            </a:r>
            <a:r>
              <a:rPr lang="en-US" sz="2200" b="1" dirty="0">
                <a:effectLst/>
                <a:latin typeface="Calibri"/>
                <a:ea typeface="Calibri"/>
                <a:cs typeface="Times New Roman"/>
              </a:rPr>
              <a:t>/</a:t>
            </a:r>
            <a:r>
              <a:rPr lang="en-US" sz="2200" b="1" dirty="0">
                <a:latin typeface="Calibri"/>
                <a:ea typeface="Calibri"/>
                <a:cs typeface="Times New Roman"/>
              </a:rPr>
              <a:t> </a:t>
            </a:r>
            <a:r>
              <a:rPr lang="en-US" sz="2200" b="1" dirty="0">
                <a:effectLst/>
                <a:latin typeface="Calibri"/>
                <a:ea typeface="Calibri"/>
                <a:cs typeface="Times New Roman"/>
              </a:rPr>
              <a:t>games/competitions</a:t>
            </a:r>
            <a:r>
              <a:rPr lang="en-US" sz="2200" b="1" dirty="0">
                <a:latin typeface="Calibri"/>
                <a:ea typeface="Calibri"/>
                <a:cs typeface="Times New Roman"/>
              </a:rPr>
              <a:t>/ choreography</a:t>
            </a:r>
            <a:endParaRPr lang="en-US" sz="2200" b="1" dirty="0">
              <a:effectLst/>
              <a:latin typeface="Calibri" panose="020F0502020204030204" pitchFamily="34" charset="0"/>
              <a:ea typeface="Calibri" panose="020F0502020204030204" pitchFamily="34" charset="0"/>
              <a:cs typeface="Times New Roman" panose="02020603050405020304" pitchFamily="18" charset="0"/>
            </a:endParaRPr>
          </a:p>
          <a:p>
            <a:pPr marL="114300" marR="0" indent="0">
              <a:spcBef>
                <a:spcPts val="0"/>
              </a:spcBef>
              <a:spcAft>
                <a:spcPts val="0"/>
              </a:spcAft>
              <a:buNone/>
            </a:pPr>
            <a:endParaRPr lang="en-US" sz="2200" b="1" dirty="0">
              <a:latin typeface="Calibri" panose="020F0502020204030204" pitchFamily="34" charset="0"/>
              <a:ea typeface="Calibri" panose="020F0502020204030204" pitchFamily="34" charset="0"/>
              <a:cs typeface="Times New Roman" panose="02020603050405020304" pitchFamily="18" charset="0"/>
            </a:endParaRPr>
          </a:p>
          <a:p>
            <a:pPr marL="114300" marR="0" indent="0">
              <a:spcBef>
                <a:spcPts val="0"/>
              </a:spcBef>
              <a:spcAft>
                <a:spcPts val="0"/>
              </a:spcAft>
              <a:buNone/>
            </a:pPr>
            <a:r>
              <a:rPr lang="en-US" sz="2200" b="1" dirty="0">
                <a:latin typeface="Calibri" panose="020F0502020204030204" pitchFamily="34" charset="0"/>
                <a:ea typeface="Calibri" panose="020F0502020204030204" pitchFamily="34" charset="0"/>
                <a:cs typeface="Times New Roman" panose="02020603050405020304" pitchFamily="18" charset="0"/>
              </a:rPr>
              <a:t>**ALL FUNDRAISING IS MANDATORY** </a:t>
            </a:r>
            <a:endParaRPr lang="en-US" sz="2200" b="1"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0"/>
              </a:spcBef>
              <a:buFont typeface="Wingdings" panose="05050102010706020507" pitchFamily="18" charset="2"/>
              <a:buChar char="Ø"/>
            </a:pPr>
            <a:r>
              <a:rPr lang="en-US" sz="2200" b="1" dirty="0">
                <a:latin typeface="Calibri"/>
                <a:ea typeface="Calibri"/>
                <a:cs typeface="Times New Roman"/>
              </a:rPr>
              <a:t>Cincinnati Open Tennis Tournament</a:t>
            </a:r>
            <a:r>
              <a:rPr lang="en-US" sz="2200" b="1" dirty="0">
                <a:effectLst/>
                <a:latin typeface="Calibri"/>
                <a:ea typeface="Calibri"/>
                <a:cs typeface="Times New Roman"/>
              </a:rPr>
              <a:t> –</a:t>
            </a:r>
            <a:r>
              <a:rPr lang="en-US" sz="2200" b="1" dirty="0">
                <a:latin typeface="Calibri"/>
                <a:ea typeface="Calibri"/>
                <a:cs typeface="Times New Roman"/>
              </a:rPr>
              <a:t> Aug. 11</a:t>
            </a:r>
            <a:r>
              <a:rPr lang="en-US" sz="2200" b="1" dirty="0">
                <a:effectLst/>
                <a:latin typeface="Calibri"/>
                <a:ea typeface="Calibri"/>
                <a:cs typeface="Times New Roman"/>
              </a:rPr>
              <a:t> –</a:t>
            </a:r>
            <a:r>
              <a:rPr lang="en-US" sz="2200" b="1" dirty="0">
                <a:latin typeface="Calibri"/>
                <a:ea typeface="Calibri"/>
                <a:cs typeface="Times New Roman"/>
              </a:rPr>
              <a:t> Aug. 23 </a:t>
            </a:r>
            <a:r>
              <a:rPr lang="en-US" sz="2200" b="1" dirty="0">
                <a:effectLst/>
                <a:latin typeface="Calibri"/>
                <a:ea typeface="Calibri"/>
                <a:cs typeface="Times New Roman"/>
              </a:rPr>
              <a:t>/ 2 shifts per family / first come first serve sign up – details will be shared to those that make the team.</a:t>
            </a:r>
          </a:p>
          <a:p>
            <a:pPr marL="457200" marR="0">
              <a:spcBef>
                <a:spcPts val="0"/>
              </a:spcBef>
              <a:spcAft>
                <a:spcPts val="0"/>
              </a:spcAft>
              <a:buFont typeface="Wingdings" charset="2"/>
              <a:buChar char="Ø"/>
            </a:pPr>
            <a:endParaRPr lang="en-US" sz="2200" b="1"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0"/>
              </a:spcBef>
              <a:buFont typeface="Wingdings" panose="05050102010706020507" pitchFamily="18" charset="2"/>
              <a:buChar char="Ø"/>
            </a:pPr>
            <a:r>
              <a:rPr lang="en-US" sz="2200" b="1" dirty="0">
                <a:effectLst/>
                <a:latin typeface="Calibri"/>
                <a:ea typeface="Calibri"/>
                <a:cs typeface="Times New Roman"/>
              </a:rPr>
              <a:t>Cheer Classic – October </a:t>
            </a:r>
            <a:r>
              <a:rPr lang="en-US" sz="2200" b="1" dirty="0">
                <a:latin typeface="Calibri"/>
                <a:ea typeface="Calibri"/>
                <a:cs typeface="Times New Roman"/>
              </a:rPr>
              <a:t>18th</a:t>
            </a:r>
            <a:r>
              <a:rPr lang="en-US" sz="2200" b="1" dirty="0">
                <a:effectLst/>
                <a:latin typeface="Calibri"/>
                <a:ea typeface="Calibri"/>
                <a:cs typeface="Times New Roman"/>
              </a:rPr>
              <a:t> – ALL </a:t>
            </a:r>
            <a:r>
              <a:rPr lang="en-US" sz="2200" b="1" dirty="0">
                <a:latin typeface="Calibri"/>
                <a:ea typeface="Calibri"/>
                <a:cs typeface="Times New Roman"/>
              </a:rPr>
              <a:t>DAY/ athlete plus 1 adult</a:t>
            </a:r>
            <a:endParaRPr lang="en-US" sz="2200" b="1" dirty="0">
              <a:effectLst/>
              <a:latin typeface="Calibri"/>
              <a:ea typeface="Calibri"/>
              <a:cs typeface="Times New Roman"/>
            </a:endParaRPr>
          </a:p>
          <a:p>
            <a:pPr marL="457200" marR="0">
              <a:spcBef>
                <a:spcPts val="0"/>
              </a:spcBef>
              <a:spcAft>
                <a:spcPts val="0"/>
              </a:spcAft>
              <a:buFont typeface="Wingdings" charset="2"/>
              <a:buChar char="Ø"/>
            </a:pPr>
            <a:endParaRPr lang="en-US" sz="2200" b="1"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0"/>
              </a:spcBef>
              <a:buFont typeface="Wingdings" panose="05050102010706020507" pitchFamily="18" charset="2"/>
              <a:buChar char="Ø"/>
            </a:pPr>
            <a:r>
              <a:rPr lang="en-US" sz="2200" b="1" dirty="0">
                <a:effectLst/>
                <a:latin typeface="Calibri"/>
                <a:ea typeface="Calibri"/>
                <a:cs typeface="Times New Roman"/>
              </a:rPr>
              <a:t>Harrison Athletic Boosters – </a:t>
            </a:r>
            <a:r>
              <a:rPr lang="en-US" sz="2200" b="1" dirty="0">
                <a:latin typeface="Calibri"/>
                <a:ea typeface="Calibri"/>
                <a:cs typeface="Times New Roman"/>
              </a:rPr>
              <a:t>must become</a:t>
            </a:r>
            <a:r>
              <a:rPr lang="en-US" sz="2200" b="1" dirty="0">
                <a:effectLst/>
                <a:latin typeface="Calibri"/>
                <a:ea typeface="Calibri"/>
                <a:cs typeface="Times New Roman"/>
              </a:rPr>
              <a:t> a member </a:t>
            </a:r>
            <a:r>
              <a:rPr lang="en-US" sz="2200" b="1" u="sng" dirty="0">
                <a:effectLst/>
                <a:latin typeface="Calibri"/>
                <a:ea typeface="Calibri"/>
                <a:cs typeface="Times New Roman"/>
              </a:rPr>
              <a:t>AND</a:t>
            </a:r>
            <a:r>
              <a:rPr lang="en-US" sz="2200" b="1" dirty="0">
                <a:effectLst/>
                <a:latin typeface="Calibri"/>
                <a:ea typeface="Calibri"/>
                <a:cs typeface="Times New Roman"/>
              </a:rPr>
              <a:t> JS work 2hrs per season / HS work 4hrs per season</a:t>
            </a:r>
          </a:p>
          <a:p>
            <a:pPr marL="114300" marR="0" indent="0">
              <a:spcBef>
                <a:spcPts val="0"/>
              </a:spcBef>
              <a:spcAft>
                <a:spcPts val="0"/>
              </a:spcAft>
              <a:buNone/>
            </a:pPr>
            <a:endParaRPr lang="en-US" sz="2200" b="1"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0"/>
              </a:spcBef>
              <a:spcAft>
                <a:spcPts val="800"/>
              </a:spcAft>
              <a:buFont typeface="Wingdings" panose="05050102010706020507" pitchFamily="18" charset="2"/>
              <a:buChar char="Ø"/>
            </a:pPr>
            <a:r>
              <a:rPr lang="en-US" sz="2200" b="1" dirty="0">
                <a:effectLst/>
                <a:latin typeface="Calibri"/>
                <a:ea typeface="Calibri"/>
                <a:cs typeface="Times New Roman"/>
              </a:rPr>
              <a:t>Payments /</a:t>
            </a:r>
            <a:r>
              <a:rPr lang="en-US" sz="2200" b="1" dirty="0">
                <a:latin typeface="Calibri"/>
                <a:ea typeface="Calibri"/>
                <a:cs typeface="Times New Roman"/>
              </a:rPr>
              <a:t>Price sheet with payment dates/details in Handbook- Coaches will post price sheet on team Parent Square with those that make the team</a:t>
            </a:r>
            <a:endParaRPr lang="en-US" sz="22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34212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BFA09-0B1D-670B-5469-CD3303A1C1D5}"/>
              </a:ext>
            </a:extLst>
          </p:cNvPr>
          <p:cNvSpPr>
            <a:spLocks noGrp="1"/>
          </p:cNvSpPr>
          <p:nvPr>
            <p:ph type="title"/>
          </p:nvPr>
        </p:nvSpPr>
        <p:spPr>
          <a:xfrm>
            <a:off x="677334" y="609600"/>
            <a:ext cx="8596668" cy="731329"/>
          </a:xfrm>
        </p:spPr>
        <p:txBody>
          <a:bodyPr/>
          <a:lstStyle/>
          <a:p>
            <a:pPr algn="ctr"/>
            <a:r>
              <a:rPr lang="en-US"/>
              <a:t>High School Cheer Teams</a:t>
            </a:r>
          </a:p>
        </p:txBody>
      </p:sp>
      <p:sp>
        <p:nvSpPr>
          <p:cNvPr id="3" name="Content Placeholder 2">
            <a:extLst>
              <a:ext uri="{FF2B5EF4-FFF2-40B4-BE49-F238E27FC236}">
                <a16:creationId xmlns:a16="http://schemas.microsoft.com/office/drawing/2014/main" id="{4384D0C7-A650-10ED-9A95-0FB46CF41260}"/>
              </a:ext>
            </a:extLst>
          </p:cNvPr>
          <p:cNvSpPr>
            <a:spLocks noGrp="1"/>
          </p:cNvSpPr>
          <p:nvPr>
            <p:ph idx="1"/>
          </p:nvPr>
        </p:nvSpPr>
        <p:spPr>
          <a:xfrm>
            <a:off x="677334" y="1326703"/>
            <a:ext cx="8596668" cy="4714659"/>
          </a:xfrm>
        </p:spPr>
        <p:txBody>
          <a:bodyPr vert="horz" lIns="91440" tIns="45720" rIns="91440" bIns="45720" rtlCol="0" anchor="t">
            <a:normAutofit/>
          </a:bodyPr>
          <a:lstStyle/>
          <a:p>
            <a:pPr>
              <a:buFont typeface="Wingdings" charset="2"/>
              <a:buChar char="Ø"/>
            </a:pPr>
            <a:r>
              <a:rPr lang="en-US" sz="2400" b="1" dirty="0">
                <a:latin typeface="Times New Roman" panose="02020603050405020304" pitchFamily="18" charset="0"/>
                <a:cs typeface="Times New Roman" panose="02020603050405020304" pitchFamily="18" charset="0"/>
              </a:rPr>
              <a:t>Teams may look a little different this year- options:</a:t>
            </a:r>
          </a:p>
          <a:p>
            <a:pPr>
              <a:buFont typeface="Wingdings" charset="2"/>
              <a:buChar char="Ø"/>
            </a:pPr>
            <a:r>
              <a:rPr lang="en-US" sz="2400" b="1" dirty="0">
                <a:latin typeface="Times New Roman" panose="02020603050405020304" pitchFamily="18" charset="0"/>
                <a:cs typeface="Times New Roman" panose="02020603050405020304" pitchFamily="18" charset="0"/>
              </a:rPr>
              <a:t>Freshman/JV/ Varsity</a:t>
            </a:r>
          </a:p>
          <a:p>
            <a:pPr>
              <a:buFont typeface="Wingdings" charset="2"/>
              <a:buChar char="Ø"/>
            </a:pPr>
            <a:r>
              <a:rPr lang="en-US" sz="2400" b="1" dirty="0">
                <a:latin typeface="Times New Roman" panose="02020603050405020304" pitchFamily="18" charset="0"/>
                <a:cs typeface="Times New Roman" panose="02020603050405020304" pitchFamily="18" charset="0"/>
              </a:rPr>
              <a:t>JV-B/ JV-A/ Varsity</a:t>
            </a:r>
          </a:p>
          <a:p>
            <a:pPr>
              <a:buFont typeface="Wingdings" charset="2"/>
              <a:buChar char="Ø"/>
            </a:pPr>
            <a:r>
              <a:rPr lang="en-US" sz="2400" b="1" dirty="0">
                <a:latin typeface="Times New Roman" panose="02020603050405020304" pitchFamily="18" charset="0"/>
                <a:cs typeface="Times New Roman" panose="02020603050405020304" pitchFamily="18" charset="0"/>
              </a:rPr>
              <a:t>Some may only make 1 season vs. what they requested/signed up for.</a:t>
            </a:r>
          </a:p>
          <a:p>
            <a:pPr marL="0" indent="0">
              <a:buNone/>
            </a:pPr>
            <a:r>
              <a:rPr lang="en-US" sz="2400" b="1" dirty="0">
                <a:latin typeface="Times New Roman" panose="02020603050405020304" pitchFamily="18" charset="0"/>
                <a:cs typeface="Times New Roman" panose="02020603050405020304" pitchFamily="18" charset="0"/>
              </a:rPr>
              <a:t>    -Example: if you signed up for Football and Basketball season- we may only be able to offer you football season.</a:t>
            </a:r>
          </a:p>
          <a:p>
            <a:pPr marL="285750" indent="-285750">
              <a:buFont typeface="Wingdings" charset="2"/>
              <a:buChar char="Ø"/>
            </a:pPr>
            <a:r>
              <a:rPr lang="en-US" sz="2400" b="1" dirty="0">
                <a:latin typeface="Times New Roman" panose="02020603050405020304" pitchFamily="18" charset="0"/>
                <a:cs typeface="Times New Roman" panose="02020603050405020304" pitchFamily="18" charset="0"/>
              </a:rPr>
              <a:t>Different set up to be able to keep as many athletes as we can. We will not know for sure until Tryout day but wanted to be as transparent as possible.</a:t>
            </a:r>
          </a:p>
          <a:p>
            <a:pPr marL="0" indent="0">
              <a:buNone/>
            </a:pPr>
            <a:endParaRPr lang="en-US" dirty="0"/>
          </a:p>
          <a:p>
            <a:pPr marL="285750" indent="-285750">
              <a:buFont typeface="Wingdings" charset="2"/>
              <a:buChar char="Ø"/>
            </a:pPr>
            <a:endParaRPr lang="en-US" dirty="0"/>
          </a:p>
        </p:txBody>
      </p:sp>
    </p:spTree>
    <p:extLst>
      <p:ext uri="{BB962C8B-B14F-4D97-AF65-F5344CB8AC3E}">
        <p14:creationId xmlns:p14="http://schemas.microsoft.com/office/powerpoint/2010/main" val="31414419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C18C4-3953-7AAB-559A-C5DBF14E311D}"/>
              </a:ext>
            </a:extLst>
          </p:cNvPr>
          <p:cNvSpPr>
            <a:spLocks noGrp="1"/>
          </p:cNvSpPr>
          <p:nvPr>
            <p:ph type="title"/>
          </p:nvPr>
        </p:nvSpPr>
        <p:spPr/>
        <p:txBody>
          <a:bodyPr/>
          <a:lstStyle/>
          <a:p>
            <a:r>
              <a:rPr lang="en-US"/>
              <a:t>High School Summer practices</a:t>
            </a:r>
          </a:p>
        </p:txBody>
      </p:sp>
      <p:sp>
        <p:nvSpPr>
          <p:cNvPr id="3" name="Content Placeholder 2">
            <a:extLst>
              <a:ext uri="{FF2B5EF4-FFF2-40B4-BE49-F238E27FC236}">
                <a16:creationId xmlns:a16="http://schemas.microsoft.com/office/drawing/2014/main" id="{E46368AF-11DE-97CA-E07F-6728F4FBA76F}"/>
              </a:ext>
            </a:extLst>
          </p:cNvPr>
          <p:cNvSpPr>
            <a:spLocks noGrp="1"/>
          </p:cNvSpPr>
          <p:nvPr>
            <p:ph idx="1"/>
          </p:nvPr>
        </p:nvSpPr>
        <p:spPr>
          <a:xfrm>
            <a:off x="677333" y="1311007"/>
            <a:ext cx="10405635" cy="5404430"/>
          </a:xfrm>
        </p:spPr>
        <p:txBody>
          <a:bodyPr vert="horz" lIns="91440" tIns="45720" rIns="91440" bIns="45720" rtlCol="0" anchor="t">
            <a:noAutofit/>
          </a:bodyPr>
          <a:lstStyle/>
          <a:p>
            <a:pPr>
              <a:buFont typeface="Wingdings" charset="2"/>
              <a:buChar char="Ø"/>
            </a:pPr>
            <a:r>
              <a:rPr lang="en-US" sz="2200" b="1" dirty="0">
                <a:latin typeface="Times New Roman" panose="02020603050405020304" pitchFamily="18" charset="0"/>
                <a:cs typeface="Times New Roman" panose="02020603050405020304" pitchFamily="18" charset="0"/>
              </a:rPr>
              <a:t>Sideline Summer practice/weights starts June 2nd: </a:t>
            </a:r>
            <a:endParaRPr lang="en-US" sz="2200" b="1" baseline="30000" dirty="0">
              <a:latin typeface="Times New Roman" panose="02020603050405020304" pitchFamily="18" charset="0"/>
              <a:cs typeface="Times New Roman" panose="02020603050405020304" pitchFamily="18" charset="0"/>
            </a:endParaRPr>
          </a:p>
          <a:p>
            <a:pPr lvl="1">
              <a:buFont typeface="Wingdings" charset="2"/>
              <a:buChar char="Ø"/>
            </a:pPr>
            <a:r>
              <a:rPr lang="en-US" sz="2200" b="1" dirty="0">
                <a:latin typeface="Times New Roman" panose="02020603050405020304" pitchFamily="18" charset="0"/>
                <a:cs typeface="Times New Roman" panose="02020603050405020304" pitchFamily="18" charset="0"/>
              </a:rPr>
              <a:t>Sideline practice-Tuesdays 9am-12pm (Weights 9am-945am)</a:t>
            </a:r>
          </a:p>
          <a:p>
            <a:pPr>
              <a:buFont typeface="Wingdings" charset="2"/>
              <a:buChar char="Ø"/>
            </a:pPr>
            <a:r>
              <a:rPr lang="en-US" sz="2200" b="1" dirty="0">
                <a:latin typeface="Times New Roman" panose="02020603050405020304" pitchFamily="18" charset="0"/>
                <a:cs typeface="Times New Roman" panose="02020603050405020304" pitchFamily="18" charset="0"/>
              </a:rPr>
              <a:t>Competition practice- May 18-3:30-5:30/ May 19-430-6pm /May 26-9am-12pm</a:t>
            </a:r>
          </a:p>
          <a:p>
            <a:pPr>
              <a:buFont typeface="Wingdings" charset="2"/>
              <a:buChar char="Ø"/>
            </a:pPr>
            <a:r>
              <a:rPr lang="en-US" sz="2200" b="1" dirty="0">
                <a:latin typeface="Times New Roman" panose="02020603050405020304" pitchFamily="18" charset="0"/>
                <a:cs typeface="Times New Roman" panose="02020603050405020304" pitchFamily="18" charset="0"/>
              </a:rPr>
              <a:t>Competition practice- starting June 3rd-Wednesdays 9-11am </a:t>
            </a:r>
          </a:p>
          <a:p>
            <a:pPr>
              <a:buFont typeface="Wingdings" charset="2"/>
              <a:buChar char="Ø"/>
            </a:pPr>
            <a:r>
              <a:rPr lang="en-US" sz="2200" b="1" dirty="0">
                <a:latin typeface="Times New Roman" panose="02020603050405020304" pitchFamily="18" charset="0"/>
                <a:cs typeface="Times New Roman" panose="02020603050405020304" pitchFamily="18" charset="0"/>
              </a:rPr>
              <a:t>MANDATORY Competition Choreography: </a:t>
            </a:r>
          </a:p>
          <a:p>
            <a:pPr>
              <a:buFont typeface="Wingdings" charset="2"/>
              <a:buChar char="Ø"/>
            </a:pPr>
            <a:r>
              <a:rPr lang="en-US" sz="2200" b="1" dirty="0">
                <a:latin typeface="Times New Roman" panose="02020603050405020304" pitchFamily="18" charset="0"/>
                <a:cs typeface="Times New Roman" panose="02020603050405020304" pitchFamily="18" charset="0"/>
              </a:rPr>
              <a:t>Traditional: May 27 &amp; 28 9am-4pm</a:t>
            </a:r>
          </a:p>
          <a:p>
            <a:pPr>
              <a:buFont typeface="Wingdings" charset="2"/>
              <a:buChar char="Ø"/>
            </a:pPr>
            <a:r>
              <a:rPr lang="en-US" sz="2200" b="1" dirty="0">
                <a:latin typeface="Times New Roman" panose="02020603050405020304" pitchFamily="18" charset="0"/>
                <a:cs typeface="Times New Roman" panose="02020603050405020304" pitchFamily="18" charset="0"/>
              </a:rPr>
              <a:t>Game Day- June 17 8am-12pm</a:t>
            </a:r>
          </a:p>
          <a:p>
            <a:pPr>
              <a:buFont typeface="Wingdings" charset="2"/>
              <a:buChar char="Ø"/>
            </a:pPr>
            <a:r>
              <a:rPr lang="en-US" sz="2200" b="1" dirty="0">
                <a:latin typeface="Times New Roman" panose="02020603050405020304" pitchFamily="18" charset="0"/>
                <a:cs typeface="Times New Roman" panose="02020603050405020304" pitchFamily="18" charset="0"/>
              </a:rPr>
              <a:t>School year Sideline/comp practices will begin the week of August 3rd:</a:t>
            </a:r>
            <a:endParaRPr lang="en-US" sz="2200" b="1" dirty="0">
              <a:solidFill>
                <a:srgbClr val="000000"/>
              </a:solidFill>
              <a:latin typeface="Times New Roman" panose="02020603050405020304" pitchFamily="18" charset="0"/>
              <a:cs typeface="Times New Roman" panose="02020603050405020304" pitchFamily="18" charset="0"/>
            </a:endParaRPr>
          </a:p>
          <a:p>
            <a:pPr marL="0" indent="0">
              <a:buNone/>
            </a:pPr>
            <a:r>
              <a:rPr lang="en-US" sz="2200" b="1" dirty="0">
                <a:latin typeface="Times New Roman" panose="02020603050405020304" pitchFamily="18" charset="0"/>
                <a:cs typeface="Times New Roman" panose="02020603050405020304" pitchFamily="18" charset="0"/>
              </a:rPr>
              <a:t>           Sideline- Monday &amp; Wednesdays-430-6 </a:t>
            </a:r>
            <a:endParaRPr lang="en-US" sz="2200" b="1" dirty="0">
              <a:solidFill>
                <a:srgbClr val="000000"/>
              </a:solidFill>
              <a:latin typeface="Times New Roman" panose="02020603050405020304" pitchFamily="18" charset="0"/>
              <a:cs typeface="Times New Roman" panose="02020603050405020304" pitchFamily="18" charset="0"/>
            </a:endParaRPr>
          </a:p>
          <a:p>
            <a:pPr marL="0" indent="0">
              <a:buNone/>
            </a:pPr>
            <a:r>
              <a:rPr lang="en-US" sz="2200" b="1" dirty="0">
                <a:latin typeface="Times New Roman" panose="02020603050405020304" pitchFamily="18" charset="0"/>
                <a:cs typeface="Times New Roman" panose="02020603050405020304" pitchFamily="18" charset="0"/>
              </a:rPr>
              <a:t>           Competition-Tuesdays-4-6</a:t>
            </a:r>
          </a:p>
        </p:txBody>
      </p:sp>
    </p:spTree>
    <p:extLst>
      <p:ext uri="{BB962C8B-B14F-4D97-AF65-F5344CB8AC3E}">
        <p14:creationId xmlns:p14="http://schemas.microsoft.com/office/powerpoint/2010/main" val="9277655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B79FF-6E12-5BB9-7F3B-09D9F6439955}"/>
              </a:ext>
            </a:extLst>
          </p:cNvPr>
          <p:cNvSpPr>
            <a:spLocks noGrp="1"/>
          </p:cNvSpPr>
          <p:nvPr>
            <p:ph type="title"/>
          </p:nvPr>
        </p:nvSpPr>
        <p:spPr/>
        <p:txBody>
          <a:bodyPr/>
          <a:lstStyle/>
          <a:p>
            <a:r>
              <a:rPr lang="en-US" dirty="0"/>
              <a:t>Junior School Summer Practices and Teams</a:t>
            </a:r>
          </a:p>
        </p:txBody>
      </p:sp>
      <p:sp>
        <p:nvSpPr>
          <p:cNvPr id="3" name="Content Placeholder 2">
            <a:extLst>
              <a:ext uri="{FF2B5EF4-FFF2-40B4-BE49-F238E27FC236}">
                <a16:creationId xmlns:a16="http://schemas.microsoft.com/office/drawing/2014/main" id="{6CA8146C-36E8-0CEF-69C7-659CC573EFC0}"/>
              </a:ext>
            </a:extLst>
          </p:cNvPr>
          <p:cNvSpPr>
            <a:spLocks noGrp="1"/>
          </p:cNvSpPr>
          <p:nvPr>
            <p:ph idx="1"/>
          </p:nvPr>
        </p:nvSpPr>
        <p:spPr>
          <a:xfrm>
            <a:off x="677333" y="1720974"/>
            <a:ext cx="9292931" cy="4320388"/>
          </a:xfrm>
        </p:spPr>
        <p:txBody>
          <a:bodyPr vert="horz" lIns="91440" tIns="45720" rIns="91440" bIns="45720" rtlCol="0" anchor="t">
            <a:normAutofit lnSpcReduction="10000"/>
          </a:bodyPr>
          <a:lstStyle/>
          <a:p>
            <a:pPr>
              <a:buFont typeface="Wingdings" charset="2"/>
              <a:buChar char="Ø"/>
            </a:pPr>
            <a:r>
              <a:rPr lang="en-US" sz="2400" b="1" dirty="0">
                <a:solidFill>
                  <a:srgbClr val="000000"/>
                </a:solidFill>
                <a:highlight>
                  <a:srgbClr val="FFFFFF"/>
                </a:highlight>
                <a:latin typeface="Times New Roman" panose="02020603050405020304" pitchFamily="18" charset="0"/>
                <a:ea typeface="Calibri"/>
                <a:cs typeface="Times New Roman" panose="02020603050405020304" pitchFamily="18" charset="0"/>
              </a:rPr>
              <a:t>7</a:t>
            </a:r>
            <a:r>
              <a:rPr lang="en-US" sz="2400" b="1" baseline="30000" dirty="0">
                <a:solidFill>
                  <a:srgbClr val="000000"/>
                </a:solidFill>
                <a:highlight>
                  <a:srgbClr val="FFFFFF"/>
                </a:highlight>
                <a:latin typeface="Times New Roman" panose="02020603050405020304" pitchFamily="18" charset="0"/>
                <a:ea typeface="Calibri"/>
                <a:cs typeface="Times New Roman" panose="02020603050405020304" pitchFamily="18" charset="0"/>
              </a:rPr>
              <a:t>th</a:t>
            </a:r>
            <a:r>
              <a:rPr lang="en-US" sz="2400" b="1" dirty="0">
                <a:solidFill>
                  <a:srgbClr val="000000"/>
                </a:solidFill>
                <a:highlight>
                  <a:srgbClr val="FFFFFF"/>
                </a:highlight>
                <a:latin typeface="Times New Roman" panose="02020603050405020304" pitchFamily="18" charset="0"/>
                <a:ea typeface="Calibri"/>
                <a:cs typeface="Times New Roman" panose="02020603050405020304" pitchFamily="18" charset="0"/>
              </a:rPr>
              <a:t> grade will cheer 7</a:t>
            </a:r>
            <a:r>
              <a:rPr lang="en-US" sz="2400" b="1" baseline="30000" dirty="0">
                <a:solidFill>
                  <a:srgbClr val="000000"/>
                </a:solidFill>
                <a:highlight>
                  <a:srgbClr val="FFFFFF"/>
                </a:highlight>
                <a:latin typeface="Times New Roman" panose="02020603050405020304" pitchFamily="18" charset="0"/>
                <a:ea typeface="Calibri"/>
                <a:cs typeface="Times New Roman" panose="02020603050405020304" pitchFamily="18" charset="0"/>
              </a:rPr>
              <a:t>th</a:t>
            </a:r>
            <a:r>
              <a:rPr lang="en-US" sz="2400" b="1" dirty="0">
                <a:solidFill>
                  <a:srgbClr val="000000"/>
                </a:solidFill>
                <a:highlight>
                  <a:srgbClr val="FFFFFF"/>
                </a:highlight>
                <a:latin typeface="Times New Roman" panose="02020603050405020304" pitchFamily="18" charset="0"/>
                <a:ea typeface="Calibri"/>
                <a:cs typeface="Times New Roman" panose="02020603050405020304" pitchFamily="18" charset="0"/>
              </a:rPr>
              <a:t> grade home football and basketball games</a:t>
            </a:r>
          </a:p>
          <a:p>
            <a:pPr>
              <a:buFont typeface="Wingdings" charset="2"/>
              <a:buChar char="Ø"/>
            </a:pPr>
            <a:r>
              <a:rPr lang="en-US" sz="2400" b="1" dirty="0">
                <a:solidFill>
                  <a:srgbClr val="000000"/>
                </a:solidFill>
                <a:highlight>
                  <a:srgbClr val="FFFFFF"/>
                </a:highlight>
                <a:latin typeface="Times New Roman" panose="02020603050405020304" pitchFamily="18" charset="0"/>
                <a:ea typeface="Calibri"/>
                <a:cs typeface="Times New Roman" panose="02020603050405020304" pitchFamily="18" charset="0"/>
              </a:rPr>
              <a:t>8</a:t>
            </a:r>
            <a:r>
              <a:rPr lang="en-US" sz="2400" b="1" baseline="30000" dirty="0">
                <a:solidFill>
                  <a:srgbClr val="000000"/>
                </a:solidFill>
                <a:highlight>
                  <a:srgbClr val="FFFFFF"/>
                </a:highlight>
                <a:latin typeface="Times New Roman" panose="02020603050405020304" pitchFamily="18" charset="0"/>
                <a:ea typeface="Calibri"/>
                <a:cs typeface="Times New Roman" panose="02020603050405020304" pitchFamily="18" charset="0"/>
              </a:rPr>
              <a:t>th</a:t>
            </a:r>
            <a:r>
              <a:rPr lang="en-US" sz="2400" b="1" dirty="0">
                <a:solidFill>
                  <a:srgbClr val="000000"/>
                </a:solidFill>
                <a:highlight>
                  <a:srgbClr val="FFFFFF"/>
                </a:highlight>
                <a:latin typeface="Times New Roman" panose="02020603050405020304" pitchFamily="18" charset="0"/>
                <a:ea typeface="Calibri"/>
                <a:cs typeface="Times New Roman" panose="02020603050405020304" pitchFamily="18" charset="0"/>
              </a:rPr>
              <a:t> grade will cheer 8</a:t>
            </a:r>
            <a:r>
              <a:rPr lang="en-US" sz="2400" b="1" baseline="30000" dirty="0">
                <a:solidFill>
                  <a:srgbClr val="000000"/>
                </a:solidFill>
                <a:highlight>
                  <a:srgbClr val="FFFFFF"/>
                </a:highlight>
                <a:latin typeface="Times New Roman" panose="02020603050405020304" pitchFamily="18" charset="0"/>
                <a:ea typeface="Calibri"/>
                <a:cs typeface="Times New Roman" panose="02020603050405020304" pitchFamily="18" charset="0"/>
              </a:rPr>
              <a:t>th</a:t>
            </a:r>
            <a:r>
              <a:rPr lang="en-US" sz="2400" b="1" dirty="0">
                <a:solidFill>
                  <a:srgbClr val="000000"/>
                </a:solidFill>
                <a:highlight>
                  <a:srgbClr val="FFFFFF"/>
                </a:highlight>
                <a:latin typeface="Times New Roman" panose="02020603050405020304" pitchFamily="18" charset="0"/>
                <a:ea typeface="Calibri"/>
                <a:cs typeface="Times New Roman" panose="02020603050405020304" pitchFamily="18" charset="0"/>
              </a:rPr>
              <a:t> grade home football and basketball games</a:t>
            </a:r>
          </a:p>
          <a:p>
            <a:pPr>
              <a:buFont typeface="Wingdings" charset="2"/>
              <a:buChar char="Ø"/>
            </a:pPr>
            <a:endParaRPr lang="en-US" sz="2400" b="1" dirty="0">
              <a:solidFill>
                <a:srgbClr val="000000"/>
              </a:solidFill>
              <a:highlight>
                <a:srgbClr val="FFFFFF"/>
              </a:highlight>
              <a:latin typeface="Times New Roman" panose="02020603050405020304" pitchFamily="18" charset="0"/>
              <a:ea typeface="Calibri"/>
              <a:cs typeface="Times New Roman" panose="02020603050405020304" pitchFamily="18" charset="0"/>
            </a:endParaRPr>
          </a:p>
          <a:p>
            <a:pPr>
              <a:buFont typeface="Wingdings" charset="2"/>
              <a:buChar char="Ø"/>
            </a:pPr>
            <a:r>
              <a:rPr lang="en-US" sz="2400" b="1" dirty="0">
                <a:solidFill>
                  <a:srgbClr val="000000"/>
                </a:solidFill>
                <a:highlight>
                  <a:srgbClr val="FFFFFF"/>
                </a:highlight>
                <a:latin typeface="Times New Roman" panose="02020603050405020304" pitchFamily="18" charset="0"/>
                <a:ea typeface="Calibri"/>
                <a:cs typeface="Times New Roman" panose="02020603050405020304" pitchFamily="18" charset="0"/>
              </a:rPr>
              <a:t>Practice: May 19 from 3:00-4:30 in cheer room</a:t>
            </a:r>
            <a:endParaRPr lang="en-US" sz="2400" b="1" dirty="0">
              <a:latin typeface="Times New Roman" panose="02020603050405020304" pitchFamily="18" charset="0"/>
              <a:ea typeface="Calibri"/>
              <a:cs typeface="Times New Roman" panose="02020603050405020304" pitchFamily="18" charset="0"/>
            </a:endParaRPr>
          </a:p>
          <a:p>
            <a:pPr>
              <a:buFont typeface="Wingdings" charset="2"/>
              <a:buChar char="Ø"/>
            </a:pPr>
            <a:r>
              <a:rPr lang="en-US" sz="2400" b="1" dirty="0">
                <a:solidFill>
                  <a:srgbClr val="000000"/>
                </a:solidFill>
                <a:highlight>
                  <a:srgbClr val="FFFFFF"/>
                </a:highlight>
                <a:latin typeface="Times New Roman" panose="02020603050405020304" pitchFamily="18" charset="0"/>
                <a:ea typeface="Calibri"/>
                <a:cs typeface="Times New Roman" panose="02020603050405020304" pitchFamily="18" charset="0"/>
              </a:rPr>
              <a:t>Competition Team Choreography: June 17 from 1-4pm in cheer room</a:t>
            </a:r>
            <a:endParaRPr lang="en-US" sz="2400" b="1" dirty="0">
              <a:latin typeface="Times New Roman" panose="02020603050405020304" pitchFamily="18" charset="0"/>
              <a:ea typeface="Calibri"/>
              <a:cs typeface="Times New Roman" panose="02020603050405020304" pitchFamily="18" charset="0"/>
            </a:endParaRPr>
          </a:p>
          <a:p>
            <a:pPr>
              <a:buFont typeface="Wingdings" charset="2"/>
              <a:buChar char="Ø"/>
            </a:pPr>
            <a:r>
              <a:rPr lang="en-US" sz="2400" b="1" dirty="0">
                <a:solidFill>
                  <a:srgbClr val="000000"/>
                </a:solidFill>
                <a:highlight>
                  <a:srgbClr val="FFFFFF"/>
                </a:highlight>
                <a:latin typeface="Times New Roman" panose="02020603050405020304" pitchFamily="18" charset="0"/>
                <a:ea typeface="Calibri"/>
                <a:cs typeface="Times New Roman" panose="02020603050405020304" pitchFamily="18" charset="0"/>
              </a:rPr>
              <a:t>Practice: July 21, 22, 23 from 8:00-10:00am </a:t>
            </a:r>
            <a:endParaRPr lang="en-US" sz="2400" b="1" dirty="0">
              <a:latin typeface="Times New Roman" panose="02020603050405020304" pitchFamily="18" charset="0"/>
              <a:ea typeface="Calibri"/>
              <a:cs typeface="Times New Roman" panose="02020603050405020304" pitchFamily="18" charset="0"/>
            </a:endParaRPr>
          </a:p>
          <a:p>
            <a:pPr>
              <a:buFont typeface="Wingdings" charset="2"/>
              <a:buChar char="Ø"/>
            </a:pPr>
            <a:r>
              <a:rPr lang="en-US" sz="2400" b="1" dirty="0">
                <a:solidFill>
                  <a:srgbClr val="000000"/>
                </a:solidFill>
                <a:highlight>
                  <a:srgbClr val="FFFFFF"/>
                </a:highlight>
                <a:latin typeface="Times New Roman" panose="02020603050405020304" pitchFamily="18" charset="0"/>
                <a:ea typeface="Calibri"/>
                <a:cs typeface="Times New Roman" panose="02020603050405020304" pitchFamily="18" charset="0"/>
              </a:rPr>
              <a:t>Practice August 4, 5, 6 from 8:00-10:00am </a:t>
            </a:r>
            <a:endParaRPr lang="en-US" sz="2400" b="1" dirty="0">
              <a:latin typeface="Times New Roman" panose="02020603050405020304" pitchFamily="18" charset="0"/>
              <a:ea typeface="Calibri"/>
              <a:cs typeface="Times New Roman" panose="02020603050405020304" pitchFamily="18" charset="0"/>
            </a:endParaRPr>
          </a:p>
          <a:p>
            <a:pPr>
              <a:buFont typeface="Wingdings" charset="2"/>
              <a:buChar char="Ø"/>
            </a:pPr>
            <a:r>
              <a:rPr lang="en-US" sz="2400" b="1" dirty="0">
                <a:solidFill>
                  <a:srgbClr val="000000"/>
                </a:solidFill>
                <a:highlight>
                  <a:srgbClr val="FFFFFF"/>
                </a:highlight>
                <a:latin typeface="Times New Roman" panose="02020603050405020304" pitchFamily="18" charset="0"/>
                <a:ea typeface="Calibri"/>
                <a:cs typeface="Times New Roman" panose="02020603050405020304" pitchFamily="18" charset="0"/>
              </a:rPr>
              <a:t>School year practice begins the week of 8/17 and will be weekly Mondays and Wednesdays from 3:00-4:30pm </a:t>
            </a:r>
            <a:endParaRPr lang="en-US" sz="2400" b="1" dirty="0">
              <a:latin typeface="Times New Roman" panose="02020603050405020304" pitchFamily="18" charset="0"/>
              <a:ea typeface="Calibri"/>
              <a:cs typeface="Times New Roman" panose="02020603050405020304" pitchFamily="18" charset="0"/>
            </a:endParaRPr>
          </a:p>
          <a:p>
            <a:pPr>
              <a:buFont typeface="Wingdings" charset="2"/>
              <a:buChar char="Ø"/>
            </a:pPr>
            <a:endParaRPr lang="en-US" sz="2800" dirty="0">
              <a:latin typeface="Calibri"/>
              <a:ea typeface="Calibri"/>
              <a:cs typeface="Calibri"/>
            </a:endParaRPr>
          </a:p>
        </p:txBody>
      </p:sp>
    </p:spTree>
    <p:extLst>
      <p:ext uri="{BB962C8B-B14F-4D97-AF65-F5344CB8AC3E}">
        <p14:creationId xmlns:p14="http://schemas.microsoft.com/office/powerpoint/2010/main" val="18308619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C3EDA-BB6D-5262-DB09-5C4D184798AB}"/>
              </a:ext>
            </a:extLst>
          </p:cNvPr>
          <p:cNvSpPr>
            <a:spLocks noGrp="1"/>
          </p:cNvSpPr>
          <p:nvPr>
            <p:ph type="title"/>
          </p:nvPr>
        </p:nvSpPr>
        <p:spPr/>
        <p:txBody>
          <a:bodyPr/>
          <a:lstStyle/>
          <a:p>
            <a:r>
              <a:rPr lang="en-US"/>
              <a:t>Summer Camps</a:t>
            </a:r>
          </a:p>
        </p:txBody>
      </p:sp>
      <p:sp>
        <p:nvSpPr>
          <p:cNvPr id="3" name="Content Placeholder 2">
            <a:extLst>
              <a:ext uri="{FF2B5EF4-FFF2-40B4-BE49-F238E27FC236}">
                <a16:creationId xmlns:a16="http://schemas.microsoft.com/office/drawing/2014/main" id="{F145172D-F023-D199-32E1-CBD15533D529}"/>
              </a:ext>
            </a:extLst>
          </p:cNvPr>
          <p:cNvSpPr>
            <a:spLocks noGrp="1"/>
          </p:cNvSpPr>
          <p:nvPr>
            <p:ph idx="1"/>
          </p:nvPr>
        </p:nvSpPr>
        <p:spPr>
          <a:xfrm>
            <a:off x="681006" y="1657941"/>
            <a:ext cx="8596668" cy="3880773"/>
          </a:xfrm>
        </p:spPr>
        <p:txBody>
          <a:bodyPr vert="horz" lIns="91440" tIns="45720" rIns="91440" bIns="45720" rtlCol="0" anchor="t">
            <a:normAutofit/>
          </a:bodyPr>
          <a:lstStyle/>
          <a:p>
            <a:pPr>
              <a:buFont typeface="Wingdings" charset="2"/>
              <a:buChar char="Ø"/>
            </a:pPr>
            <a:r>
              <a:rPr lang="en-US" sz="2400" b="1" dirty="0">
                <a:latin typeface="Times New Roman" panose="02020603050405020304" pitchFamily="18" charset="0"/>
                <a:cs typeface="Times New Roman" panose="02020603050405020304" pitchFamily="18" charset="0"/>
              </a:rPr>
              <a:t>ALL SUMMER CAMPS ARE MANDATORY for Junior School and High School </a:t>
            </a:r>
          </a:p>
          <a:p>
            <a:pPr>
              <a:buFont typeface="Wingdings" charset="2"/>
              <a:buChar char="Ø"/>
            </a:pPr>
            <a:r>
              <a:rPr lang="en-US" sz="2400" b="1" dirty="0">
                <a:latin typeface="Times New Roman" panose="02020603050405020304" pitchFamily="18" charset="0"/>
                <a:cs typeface="Times New Roman" panose="02020603050405020304" pitchFamily="18" charset="0"/>
              </a:rPr>
              <a:t>Youth Cheer camp- June 15,16,17,18 @ 1-3pm @ AC and HS old gym</a:t>
            </a:r>
          </a:p>
          <a:p>
            <a:pPr lvl="1">
              <a:buFont typeface="Courier New" charset="2"/>
              <a:buChar char="o"/>
            </a:pPr>
            <a:r>
              <a:rPr lang="en-US" sz="2400" b="1" dirty="0">
                <a:latin typeface="Times New Roman" panose="02020603050405020304" pitchFamily="18" charset="0"/>
                <a:cs typeface="Times New Roman" panose="02020603050405020304" pitchFamily="18" charset="0"/>
              </a:rPr>
              <a:t>Junior School Cheerleaders will attend as a team- no need to register</a:t>
            </a:r>
          </a:p>
          <a:p>
            <a:pPr>
              <a:buFont typeface="Wingdings" charset="2"/>
              <a:buChar char="Ø"/>
            </a:pPr>
            <a:r>
              <a:rPr lang="en-US" sz="2400" b="1" dirty="0">
                <a:latin typeface="Times New Roman" panose="02020603050405020304" pitchFamily="18" charset="0"/>
                <a:cs typeface="Times New Roman" panose="02020603050405020304" pitchFamily="18" charset="0"/>
              </a:rPr>
              <a:t>UCA camp- July 27,28,29,30-@ Great Wolf Lodge * This is a closed event and we are asking families to not book rooms during our stay. </a:t>
            </a:r>
          </a:p>
        </p:txBody>
      </p:sp>
    </p:spTree>
    <p:extLst>
      <p:ext uri="{BB962C8B-B14F-4D97-AF65-F5344CB8AC3E}">
        <p14:creationId xmlns:p14="http://schemas.microsoft.com/office/powerpoint/2010/main" val="3788794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C8349-620C-EC4B-B736-9A19E8B52E7F}"/>
              </a:ext>
            </a:extLst>
          </p:cNvPr>
          <p:cNvSpPr>
            <a:spLocks noGrp="1"/>
          </p:cNvSpPr>
          <p:nvPr>
            <p:ph type="title"/>
          </p:nvPr>
        </p:nvSpPr>
        <p:spPr/>
        <p:txBody>
          <a:bodyPr>
            <a:normAutofit/>
          </a:bodyPr>
          <a:lstStyle/>
          <a:p>
            <a:r>
              <a:rPr lang="en-US" sz="6000"/>
              <a:t>Questions for the group?</a:t>
            </a:r>
          </a:p>
        </p:txBody>
      </p:sp>
      <p:sp>
        <p:nvSpPr>
          <p:cNvPr id="3" name="Content Placeholder 2">
            <a:extLst>
              <a:ext uri="{FF2B5EF4-FFF2-40B4-BE49-F238E27FC236}">
                <a16:creationId xmlns:a16="http://schemas.microsoft.com/office/drawing/2014/main" id="{A66EB7A7-EFCA-082C-D854-351B782F7DFB}"/>
              </a:ext>
            </a:extLst>
          </p:cNvPr>
          <p:cNvSpPr>
            <a:spLocks noGrp="1"/>
          </p:cNvSpPr>
          <p:nvPr>
            <p:ph idx="1"/>
          </p:nvPr>
        </p:nvSpPr>
        <p:spPr/>
        <p:txBody>
          <a:bodyPr vert="horz" lIns="91440" tIns="45720" rIns="91440" bIns="45720" rtlCol="0" anchor="t">
            <a:normAutofit/>
          </a:bodyPr>
          <a:lstStyle/>
          <a:p>
            <a:pPr>
              <a:buFont typeface="Wingdings" charset="2"/>
              <a:buChar char="Ø"/>
            </a:pPr>
            <a:r>
              <a:rPr lang="en-US" sz="2400" b="1" dirty="0">
                <a:latin typeface="Times New Roman" panose="02020603050405020304" pitchFamily="18" charset="0"/>
                <a:cs typeface="Times New Roman" panose="02020603050405020304" pitchFamily="18" charset="0"/>
              </a:rPr>
              <a:t>Coaches will also stay afterwards to answer any individual questions</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8059106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8</TotalTime>
  <Words>688</Words>
  <Application>Microsoft Office PowerPoint</Application>
  <PresentationFormat>Widescreen</PresentationFormat>
  <Paragraphs>79</Paragraphs>
  <Slides>11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Arial</vt:lpstr>
      <vt:lpstr>Calibri</vt:lpstr>
      <vt:lpstr>Courier New</vt:lpstr>
      <vt:lpstr>Times New Roman</vt:lpstr>
      <vt:lpstr>Trebuchet MS</vt:lpstr>
      <vt:lpstr>Wingdings</vt:lpstr>
      <vt:lpstr>Wingdings 3</vt:lpstr>
      <vt:lpstr>Facet</vt:lpstr>
      <vt:lpstr>Tryout Meeting</vt:lpstr>
      <vt:lpstr>Cheerleading Coaches</vt:lpstr>
      <vt:lpstr>Tryouts</vt:lpstr>
      <vt:lpstr>What to wear</vt:lpstr>
      <vt:lpstr>Material</vt:lpstr>
      <vt:lpstr>Handbook/Fundraising events</vt:lpstr>
      <vt:lpstr>High School Cheer Teams</vt:lpstr>
      <vt:lpstr>High School Summer practices</vt:lpstr>
      <vt:lpstr>Junior School Summer Practices and Teams</vt:lpstr>
      <vt:lpstr>Summer Camps</vt:lpstr>
      <vt:lpstr>Questions for the group?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Tryout Meeting</dc:title>
  <dc:creator>Molly Hasenohr</dc:creator>
  <cp:lastModifiedBy>Molly Hasenohr</cp:lastModifiedBy>
  <cp:revision>242</cp:revision>
  <dcterms:created xsi:type="dcterms:W3CDTF">2024-05-13T16:59:09Z</dcterms:created>
  <dcterms:modified xsi:type="dcterms:W3CDTF">2026-04-29T16:26:48Z</dcterms:modified>
</cp:coreProperties>
</file>